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62" r:id="rId3"/>
    <p:sldId id="261" r:id="rId4"/>
    <p:sldId id="296" r:id="rId5"/>
    <p:sldId id="310" r:id="rId6"/>
    <p:sldId id="311" r:id="rId7"/>
    <p:sldId id="328" r:id="rId8"/>
    <p:sldId id="330" r:id="rId9"/>
    <p:sldId id="329" r:id="rId10"/>
    <p:sldId id="334" r:id="rId11"/>
    <p:sldId id="331" r:id="rId12"/>
    <p:sldId id="332" r:id="rId13"/>
    <p:sldId id="335" r:id="rId14"/>
    <p:sldId id="336" r:id="rId15"/>
    <p:sldId id="337" r:id="rId16"/>
    <p:sldId id="333" r:id="rId17"/>
    <p:sldId id="338" r:id="rId18"/>
    <p:sldId id="339" r:id="rId19"/>
    <p:sldId id="312" r:id="rId20"/>
    <p:sldId id="281" r:id="rId21"/>
    <p:sldId id="322" r:id="rId22"/>
    <p:sldId id="323" r:id="rId23"/>
    <p:sldId id="341" r:id="rId24"/>
    <p:sldId id="342" r:id="rId25"/>
    <p:sldId id="297" r:id="rId26"/>
    <p:sldId id="307" r:id="rId27"/>
    <p:sldId id="340" r:id="rId28"/>
    <p:sldId id="298" r:id="rId29"/>
    <p:sldId id="308" r:id="rId30"/>
    <p:sldId id="313" r:id="rId31"/>
    <p:sldId id="314" r:id="rId32"/>
    <p:sldId id="315" r:id="rId33"/>
    <p:sldId id="316" r:id="rId34"/>
    <p:sldId id="317" r:id="rId35"/>
    <p:sldId id="318" r:id="rId36"/>
    <p:sldId id="319" r:id="rId37"/>
    <p:sldId id="320" r:id="rId38"/>
    <p:sldId id="344" r:id="rId39"/>
    <p:sldId id="345" r:id="rId40"/>
    <p:sldId id="346" r:id="rId4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5B9BD5"/>
    <a:srgbClr val="7030A0"/>
    <a:srgbClr val="70AD47"/>
    <a:srgbClr val="FFE1E5"/>
    <a:srgbClr val="FBFEF9"/>
    <a:srgbClr val="00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88"/>
    <p:restoredTop sz="94267"/>
  </p:normalViewPr>
  <p:slideViewPr>
    <p:cSldViewPr snapToObjects="1" showGuides="1">
      <p:cViewPr varScale="1">
        <p:scale>
          <a:sx n="109" d="100"/>
          <a:sy n="109" d="100"/>
        </p:scale>
        <p:origin x="208" y="1024"/>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https://hiroshimauniv-my.sharepoint.com/personal/m194172_hiroshima-u_ac_jp/Documents/&#12525;&#12508;&#12467;&#12531;/motor_pi&#12525;&#1246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hiroshimauniv-my.sharepoint.com/personal/m194172_hiroshima-u_ac_jp/Documents/&#12525;&#12508;&#12467;&#12531;/motor_pi&#12525;&#1246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v>leht_wheel_velo</c:v>
          </c:tx>
          <c:spPr>
            <a:ln w="28575" cap="rnd">
              <a:solidFill>
                <a:schemeClr val="accent1"/>
              </a:solidFill>
              <a:round/>
            </a:ln>
            <a:effectLst/>
          </c:spPr>
          <c:marker>
            <c:symbol val="none"/>
          </c:marker>
          <c:cat>
            <c:numRef>
              <c:f>log_000_260!$S$2:$S$2166</c:f>
              <c:numCache>
                <c:formatCode>General</c:formatCode>
                <c:ptCount val="2165"/>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cat>
          <c:val>
            <c:numRef>
              <c:f>log_000_260!$T$2:$T$2166</c:f>
              <c:numCache>
                <c:formatCode>General</c:formatCode>
                <c:ptCount val="2165"/>
                <c:pt idx="0">
                  <c:v>0</c:v>
                </c:pt>
                <c:pt idx="1">
                  <c:v>0</c:v>
                </c:pt>
                <c:pt idx="2">
                  <c:v>0</c:v>
                </c:pt>
                <c:pt idx="3">
                  <c:v>0</c:v>
                </c:pt>
                <c:pt idx="4">
                  <c:v>0</c:v>
                </c:pt>
                <c:pt idx="5">
                  <c:v>0</c:v>
                </c:pt>
                <c:pt idx="6">
                  <c:v>0</c:v>
                </c:pt>
                <c:pt idx="7">
                  <c:v>87</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87</c:v>
                </c:pt>
                <c:pt idx="87">
                  <c:v>87</c:v>
                </c:pt>
                <c:pt idx="88">
                  <c:v>0</c:v>
                </c:pt>
                <c:pt idx="89">
                  <c:v>87</c:v>
                </c:pt>
                <c:pt idx="90">
                  <c:v>87</c:v>
                </c:pt>
                <c:pt idx="91">
                  <c:v>0</c:v>
                </c:pt>
                <c:pt idx="92">
                  <c:v>87</c:v>
                </c:pt>
                <c:pt idx="93">
                  <c:v>87</c:v>
                </c:pt>
                <c:pt idx="94">
                  <c:v>0</c:v>
                </c:pt>
                <c:pt idx="95">
                  <c:v>87</c:v>
                </c:pt>
                <c:pt idx="96">
                  <c:v>0</c:v>
                </c:pt>
                <c:pt idx="97">
                  <c:v>87</c:v>
                </c:pt>
                <c:pt idx="98">
                  <c:v>0</c:v>
                </c:pt>
                <c:pt idx="99">
                  <c:v>0</c:v>
                </c:pt>
                <c:pt idx="100">
                  <c:v>87</c:v>
                </c:pt>
                <c:pt idx="101">
                  <c:v>0</c:v>
                </c:pt>
                <c:pt idx="102">
                  <c:v>87</c:v>
                </c:pt>
                <c:pt idx="103">
                  <c:v>0</c:v>
                </c:pt>
                <c:pt idx="104">
                  <c:v>87</c:v>
                </c:pt>
                <c:pt idx="105">
                  <c:v>0</c:v>
                </c:pt>
                <c:pt idx="106">
                  <c:v>87</c:v>
                </c:pt>
                <c:pt idx="107">
                  <c:v>87</c:v>
                </c:pt>
                <c:pt idx="108">
                  <c:v>87</c:v>
                </c:pt>
                <c:pt idx="109">
                  <c:v>0</c:v>
                </c:pt>
                <c:pt idx="110">
                  <c:v>87</c:v>
                </c:pt>
                <c:pt idx="111">
                  <c:v>87</c:v>
                </c:pt>
                <c:pt idx="112">
                  <c:v>87</c:v>
                </c:pt>
                <c:pt idx="113">
                  <c:v>87</c:v>
                </c:pt>
                <c:pt idx="114">
                  <c:v>175</c:v>
                </c:pt>
                <c:pt idx="115">
                  <c:v>87</c:v>
                </c:pt>
                <c:pt idx="116">
                  <c:v>87</c:v>
                </c:pt>
                <c:pt idx="117">
                  <c:v>87</c:v>
                </c:pt>
                <c:pt idx="118">
                  <c:v>87</c:v>
                </c:pt>
                <c:pt idx="119">
                  <c:v>175</c:v>
                </c:pt>
                <c:pt idx="120">
                  <c:v>0</c:v>
                </c:pt>
                <c:pt idx="121">
                  <c:v>175</c:v>
                </c:pt>
                <c:pt idx="122">
                  <c:v>87</c:v>
                </c:pt>
                <c:pt idx="123">
                  <c:v>175</c:v>
                </c:pt>
                <c:pt idx="124">
                  <c:v>87</c:v>
                </c:pt>
                <c:pt idx="125">
                  <c:v>175</c:v>
                </c:pt>
                <c:pt idx="126">
                  <c:v>87</c:v>
                </c:pt>
                <c:pt idx="127">
                  <c:v>175</c:v>
                </c:pt>
                <c:pt idx="128">
                  <c:v>87</c:v>
                </c:pt>
                <c:pt idx="129">
                  <c:v>175</c:v>
                </c:pt>
                <c:pt idx="130">
                  <c:v>87</c:v>
                </c:pt>
                <c:pt idx="131">
                  <c:v>175</c:v>
                </c:pt>
                <c:pt idx="132">
                  <c:v>87</c:v>
                </c:pt>
                <c:pt idx="133">
                  <c:v>175</c:v>
                </c:pt>
                <c:pt idx="134">
                  <c:v>175</c:v>
                </c:pt>
                <c:pt idx="135">
                  <c:v>87</c:v>
                </c:pt>
                <c:pt idx="136">
                  <c:v>175</c:v>
                </c:pt>
                <c:pt idx="137">
                  <c:v>87</c:v>
                </c:pt>
                <c:pt idx="138">
                  <c:v>175</c:v>
                </c:pt>
                <c:pt idx="139">
                  <c:v>175</c:v>
                </c:pt>
                <c:pt idx="140">
                  <c:v>175</c:v>
                </c:pt>
                <c:pt idx="141">
                  <c:v>175</c:v>
                </c:pt>
                <c:pt idx="142">
                  <c:v>87</c:v>
                </c:pt>
                <c:pt idx="143">
                  <c:v>175</c:v>
                </c:pt>
                <c:pt idx="144">
                  <c:v>175</c:v>
                </c:pt>
                <c:pt idx="145">
                  <c:v>87</c:v>
                </c:pt>
                <c:pt idx="146">
                  <c:v>175</c:v>
                </c:pt>
                <c:pt idx="147">
                  <c:v>175</c:v>
                </c:pt>
                <c:pt idx="148">
                  <c:v>175</c:v>
                </c:pt>
                <c:pt idx="149">
                  <c:v>87</c:v>
                </c:pt>
                <c:pt idx="150">
                  <c:v>175</c:v>
                </c:pt>
                <c:pt idx="151">
                  <c:v>175</c:v>
                </c:pt>
                <c:pt idx="152">
                  <c:v>87</c:v>
                </c:pt>
                <c:pt idx="153">
                  <c:v>175</c:v>
                </c:pt>
                <c:pt idx="154">
                  <c:v>175</c:v>
                </c:pt>
                <c:pt idx="155">
                  <c:v>175</c:v>
                </c:pt>
                <c:pt idx="156">
                  <c:v>175</c:v>
                </c:pt>
                <c:pt idx="157">
                  <c:v>175</c:v>
                </c:pt>
                <c:pt idx="158">
                  <c:v>175</c:v>
                </c:pt>
                <c:pt idx="159">
                  <c:v>87</c:v>
                </c:pt>
                <c:pt idx="160">
                  <c:v>175</c:v>
                </c:pt>
                <c:pt idx="161">
                  <c:v>175</c:v>
                </c:pt>
                <c:pt idx="162">
                  <c:v>175</c:v>
                </c:pt>
                <c:pt idx="163">
                  <c:v>175</c:v>
                </c:pt>
                <c:pt idx="164">
                  <c:v>175</c:v>
                </c:pt>
                <c:pt idx="165">
                  <c:v>175</c:v>
                </c:pt>
                <c:pt idx="166">
                  <c:v>175</c:v>
                </c:pt>
                <c:pt idx="167">
                  <c:v>175</c:v>
                </c:pt>
                <c:pt idx="168">
                  <c:v>175</c:v>
                </c:pt>
                <c:pt idx="169">
                  <c:v>175</c:v>
                </c:pt>
                <c:pt idx="170">
                  <c:v>175</c:v>
                </c:pt>
                <c:pt idx="171">
                  <c:v>175</c:v>
                </c:pt>
                <c:pt idx="172">
                  <c:v>175</c:v>
                </c:pt>
                <c:pt idx="173">
                  <c:v>262</c:v>
                </c:pt>
                <c:pt idx="174">
                  <c:v>175</c:v>
                </c:pt>
                <c:pt idx="175">
                  <c:v>175</c:v>
                </c:pt>
                <c:pt idx="176">
                  <c:v>175</c:v>
                </c:pt>
                <c:pt idx="177">
                  <c:v>175</c:v>
                </c:pt>
                <c:pt idx="178">
                  <c:v>262</c:v>
                </c:pt>
                <c:pt idx="179">
                  <c:v>175</c:v>
                </c:pt>
                <c:pt idx="180">
                  <c:v>262</c:v>
                </c:pt>
                <c:pt idx="181">
                  <c:v>175</c:v>
                </c:pt>
                <c:pt idx="182">
                  <c:v>262</c:v>
                </c:pt>
                <c:pt idx="183">
                  <c:v>262</c:v>
                </c:pt>
                <c:pt idx="184">
                  <c:v>175</c:v>
                </c:pt>
                <c:pt idx="185">
                  <c:v>262</c:v>
                </c:pt>
                <c:pt idx="186">
                  <c:v>175</c:v>
                </c:pt>
                <c:pt idx="187">
                  <c:v>262</c:v>
                </c:pt>
                <c:pt idx="188">
                  <c:v>262</c:v>
                </c:pt>
                <c:pt idx="189">
                  <c:v>262</c:v>
                </c:pt>
                <c:pt idx="190">
                  <c:v>175</c:v>
                </c:pt>
                <c:pt idx="191">
                  <c:v>262</c:v>
                </c:pt>
                <c:pt idx="192">
                  <c:v>262</c:v>
                </c:pt>
                <c:pt idx="193">
                  <c:v>262</c:v>
                </c:pt>
                <c:pt idx="194">
                  <c:v>262</c:v>
                </c:pt>
                <c:pt idx="195">
                  <c:v>175</c:v>
                </c:pt>
                <c:pt idx="196">
                  <c:v>262</c:v>
                </c:pt>
                <c:pt idx="197">
                  <c:v>262</c:v>
                </c:pt>
                <c:pt idx="198">
                  <c:v>262</c:v>
                </c:pt>
                <c:pt idx="199">
                  <c:v>262</c:v>
                </c:pt>
                <c:pt idx="200">
                  <c:v>262</c:v>
                </c:pt>
                <c:pt idx="201">
                  <c:v>262</c:v>
                </c:pt>
                <c:pt idx="202">
                  <c:v>350</c:v>
                </c:pt>
                <c:pt idx="203">
                  <c:v>175</c:v>
                </c:pt>
                <c:pt idx="204">
                  <c:v>350</c:v>
                </c:pt>
                <c:pt idx="205">
                  <c:v>262</c:v>
                </c:pt>
                <c:pt idx="206">
                  <c:v>262</c:v>
                </c:pt>
                <c:pt idx="207">
                  <c:v>262</c:v>
                </c:pt>
                <c:pt idx="208">
                  <c:v>262</c:v>
                </c:pt>
                <c:pt idx="209">
                  <c:v>262</c:v>
                </c:pt>
                <c:pt idx="210">
                  <c:v>262</c:v>
                </c:pt>
                <c:pt idx="211">
                  <c:v>262</c:v>
                </c:pt>
                <c:pt idx="212">
                  <c:v>262</c:v>
                </c:pt>
                <c:pt idx="213">
                  <c:v>262</c:v>
                </c:pt>
                <c:pt idx="214">
                  <c:v>262</c:v>
                </c:pt>
                <c:pt idx="215">
                  <c:v>350</c:v>
                </c:pt>
                <c:pt idx="216">
                  <c:v>262</c:v>
                </c:pt>
                <c:pt idx="217">
                  <c:v>262</c:v>
                </c:pt>
                <c:pt idx="218">
                  <c:v>350</c:v>
                </c:pt>
                <c:pt idx="219">
                  <c:v>262</c:v>
                </c:pt>
                <c:pt idx="220">
                  <c:v>262</c:v>
                </c:pt>
                <c:pt idx="221">
                  <c:v>350</c:v>
                </c:pt>
                <c:pt idx="222">
                  <c:v>350</c:v>
                </c:pt>
                <c:pt idx="223">
                  <c:v>262</c:v>
                </c:pt>
                <c:pt idx="224">
                  <c:v>350</c:v>
                </c:pt>
                <c:pt idx="225">
                  <c:v>262</c:v>
                </c:pt>
                <c:pt idx="226">
                  <c:v>350</c:v>
                </c:pt>
                <c:pt idx="227">
                  <c:v>350</c:v>
                </c:pt>
                <c:pt idx="228">
                  <c:v>262</c:v>
                </c:pt>
                <c:pt idx="229">
                  <c:v>350</c:v>
                </c:pt>
                <c:pt idx="230">
                  <c:v>350</c:v>
                </c:pt>
                <c:pt idx="231">
                  <c:v>262</c:v>
                </c:pt>
                <c:pt idx="232">
                  <c:v>350</c:v>
                </c:pt>
                <c:pt idx="233">
                  <c:v>350</c:v>
                </c:pt>
                <c:pt idx="234">
                  <c:v>350</c:v>
                </c:pt>
                <c:pt idx="235">
                  <c:v>350</c:v>
                </c:pt>
                <c:pt idx="236">
                  <c:v>350</c:v>
                </c:pt>
                <c:pt idx="237">
                  <c:v>350</c:v>
                </c:pt>
                <c:pt idx="238">
                  <c:v>350</c:v>
                </c:pt>
                <c:pt idx="239">
                  <c:v>350</c:v>
                </c:pt>
                <c:pt idx="240">
                  <c:v>350</c:v>
                </c:pt>
                <c:pt idx="241">
                  <c:v>350</c:v>
                </c:pt>
                <c:pt idx="242">
                  <c:v>350</c:v>
                </c:pt>
                <c:pt idx="243">
                  <c:v>350</c:v>
                </c:pt>
                <c:pt idx="244">
                  <c:v>437</c:v>
                </c:pt>
                <c:pt idx="245">
                  <c:v>350</c:v>
                </c:pt>
                <c:pt idx="246">
                  <c:v>350</c:v>
                </c:pt>
                <c:pt idx="247">
                  <c:v>350</c:v>
                </c:pt>
                <c:pt idx="248">
                  <c:v>350</c:v>
                </c:pt>
                <c:pt idx="249">
                  <c:v>437</c:v>
                </c:pt>
                <c:pt idx="250">
                  <c:v>350</c:v>
                </c:pt>
                <c:pt idx="251">
                  <c:v>350</c:v>
                </c:pt>
                <c:pt idx="252">
                  <c:v>350</c:v>
                </c:pt>
                <c:pt idx="253">
                  <c:v>350</c:v>
                </c:pt>
                <c:pt idx="254">
                  <c:v>437</c:v>
                </c:pt>
                <c:pt idx="255">
                  <c:v>350</c:v>
                </c:pt>
                <c:pt idx="256">
                  <c:v>350</c:v>
                </c:pt>
                <c:pt idx="257">
                  <c:v>350</c:v>
                </c:pt>
                <c:pt idx="258">
                  <c:v>437</c:v>
                </c:pt>
                <c:pt idx="259">
                  <c:v>350</c:v>
                </c:pt>
                <c:pt idx="260">
                  <c:v>350</c:v>
                </c:pt>
                <c:pt idx="261">
                  <c:v>350</c:v>
                </c:pt>
                <c:pt idx="262">
                  <c:v>350</c:v>
                </c:pt>
                <c:pt idx="263">
                  <c:v>437</c:v>
                </c:pt>
                <c:pt idx="264">
                  <c:v>350</c:v>
                </c:pt>
                <c:pt idx="265">
                  <c:v>350</c:v>
                </c:pt>
                <c:pt idx="266">
                  <c:v>437</c:v>
                </c:pt>
                <c:pt idx="267">
                  <c:v>350</c:v>
                </c:pt>
                <c:pt idx="268">
                  <c:v>350</c:v>
                </c:pt>
                <c:pt idx="269">
                  <c:v>437</c:v>
                </c:pt>
                <c:pt idx="270">
                  <c:v>350</c:v>
                </c:pt>
                <c:pt idx="271">
                  <c:v>437</c:v>
                </c:pt>
                <c:pt idx="272">
                  <c:v>350</c:v>
                </c:pt>
                <c:pt idx="273">
                  <c:v>437</c:v>
                </c:pt>
                <c:pt idx="274">
                  <c:v>437</c:v>
                </c:pt>
                <c:pt idx="275">
                  <c:v>350</c:v>
                </c:pt>
                <c:pt idx="276">
                  <c:v>437</c:v>
                </c:pt>
                <c:pt idx="277">
                  <c:v>437</c:v>
                </c:pt>
                <c:pt idx="278">
                  <c:v>350</c:v>
                </c:pt>
                <c:pt idx="279">
                  <c:v>437</c:v>
                </c:pt>
                <c:pt idx="280">
                  <c:v>350</c:v>
                </c:pt>
                <c:pt idx="281">
                  <c:v>437</c:v>
                </c:pt>
                <c:pt idx="282">
                  <c:v>350</c:v>
                </c:pt>
                <c:pt idx="283">
                  <c:v>437</c:v>
                </c:pt>
                <c:pt idx="284">
                  <c:v>437</c:v>
                </c:pt>
                <c:pt idx="285">
                  <c:v>350</c:v>
                </c:pt>
                <c:pt idx="286">
                  <c:v>437</c:v>
                </c:pt>
                <c:pt idx="287">
                  <c:v>437</c:v>
                </c:pt>
                <c:pt idx="288">
                  <c:v>350</c:v>
                </c:pt>
                <c:pt idx="289">
                  <c:v>437</c:v>
                </c:pt>
                <c:pt idx="290">
                  <c:v>437</c:v>
                </c:pt>
                <c:pt idx="291">
                  <c:v>350</c:v>
                </c:pt>
                <c:pt idx="292">
                  <c:v>437</c:v>
                </c:pt>
                <c:pt idx="293">
                  <c:v>437</c:v>
                </c:pt>
                <c:pt idx="294">
                  <c:v>437</c:v>
                </c:pt>
                <c:pt idx="295">
                  <c:v>350</c:v>
                </c:pt>
                <c:pt idx="296">
                  <c:v>437</c:v>
                </c:pt>
                <c:pt idx="297">
                  <c:v>437</c:v>
                </c:pt>
                <c:pt idx="298">
                  <c:v>437</c:v>
                </c:pt>
                <c:pt idx="299">
                  <c:v>437</c:v>
                </c:pt>
                <c:pt idx="300">
                  <c:v>437</c:v>
                </c:pt>
                <c:pt idx="301">
                  <c:v>350</c:v>
                </c:pt>
                <c:pt idx="302">
                  <c:v>437</c:v>
                </c:pt>
                <c:pt idx="303">
                  <c:v>350</c:v>
                </c:pt>
                <c:pt idx="304">
                  <c:v>437</c:v>
                </c:pt>
                <c:pt idx="305">
                  <c:v>350</c:v>
                </c:pt>
                <c:pt idx="306">
                  <c:v>437</c:v>
                </c:pt>
                <c:pt idx="307">
                  <c:v>437</c:v>
                </c:pt>
                <c:pt idx="308">
                  <c:v>350</c:v>
                </c:pt>
                <c:pt idx="309">
                  <c:v>437</c:v>
                </c:pt>
                <c:pt idx="310">
                  <c:v>437</c:v>
                </c:pt>
                <c:pt idx="311">
                  <c:v>350</c:v>
                </c:pt>
                <c:pt idx="312">
                  <c:v>437</c:v>
                </c:pt>
                <c:pt idx="313">
                  <c:v>437</c:v>
                </c:pt>
                <c:pt idx="314">
                  <c:v>350</c:v>
                </c:pt>
                <c:pt idx="315">
                  <c:v>437</c:v>
                </c:pt>
                <c:pt idx="316">
                  <c:v>437</c:v>
                </c:pt>
                <c:pt idx="317">
                  <c:v>350</c:v>
                </c:pt>
                <c:pt idx="318">
                  <c:v>437</c:v>
                </c:pt>
                <c:pt idx="319">
                  <c:v>350</c:v>
                </c:pt>
                <c:pt idx="320">
                  <c:v>437</c:v>
                </c:pt>
                <c:pt idx="321">
                  <c:v>350</c:v>
                </c:pt>
                <c:pt idx="322">
                  <c:v>437</c:v>
                </c:pt>
                <c:pt idx="323">
                  <c:v>437</c:v>
                </c:pt>
                <c:pt idx="324">
                  <c:v>350</c:v>
                </c:pt>
                <c:pt idx="325">
                  <c:v>437</c:v>
                </c:pt>
                <c:pt idx="326">
                  <c:v>350</c:v>
                </c:pt>
                <c:pt idx="327">
                  <c:v>437</c:v>
                </c:pt>
                <c:pt idx="328">
                  <c:v>350</c:v>
                </c:pt>
                <c:pt idx="329">
                  <c:v>437</c:v>
                </c:pt>
                <c:pt idx="330">
                  <c:v>437</c:v>
                </c:pt>
                <c:pt idx="331">
                  <c:v>350</c:v>
                </c:pt>
                <c:pt idx="332">
                  <c:v>350</c:v>
                </c:pt>
                <c:pt idx="333">
                  <c:v>437</c:v>
                </c:pt>
                <c:pt idx="334">
                  <c:v>437</c:v>
                </c:pt>
                <c:pt idx="335">
                  <c:v>350</c:v>
                </c:pt>
                <c:pt idx="336">
                  <c:v>437</c:v>
                </c:pt>
                <c:pt idx="337">
                  <c:v>350</c:v>
                </c:pt>
                <c:pt idx="338">
                  <c:v>437</c:v>
                </c:pt>
                <c:pt idx="339">
                  <c:v>350</c:v>
                </c:pt>
                <c:pt idx="340">
                  <c:v>350</c:v>
                </c:pt>
                <c:pt idx="341">
                  <c:v>437</c:v>
                </c:pt>
                <c:pt idx="342">
                  <c:v>350</c:v>
                </c:pt>
                <c:pt idx="343">
                  <c:v>437</c:v>
                </c:pt>
                <c:pt idx="344">
                  <c:v>350</c:v>
                </c:pt>
                <c:pt idx="345">
                  <c:v>350</c:v>
                </c:pt>
                <c:pt idx="346">
                  <c:v>437</c:v>
                </c:pt>
                <c:pt idx="347">
                  <c:v>437</c:v>
                </c:pt>
                <c:pt idx="348">
                  <c:v>350</c:v>
                </c:pt>
                <c:pt idx="349">
                  <c:v>350</c:v>
                </c:pt>
                <c:pt idx="350">
                  <c:v>437</c:v>
                </c:pt>
                <c:pt idx="351">
                  <c:v>437</c:v>
                </c:pt>
                <c:pt idx="352">
                  <c:v>350</c:v>
                </c:pt>
                <c:pt idx="353">
                  <c:v>350</c:v>
                </c:pt>
                <c:pt idx="354">
                  <c:v>437</c:v>
                </c:pt>
                <c:pt idx="355">
                  <c:v>437</c:v>
                </c:pt>
                <c:pt idx="356">
                  <c:v>350</c:v>
                </c:pt>
                <c:pt idx="357">
                  <c:v>350</c:v>
                </c:pt>
                <c:pt idx="358">
                  <c:v>437</c:v>
                </c:pt>
                <c:pt idx="359">
                  <c:v>437</c:v>
                </c:pt>
                <c:pt idx="360">
                  <c:v>350</c:v>
                </c:pt>
                <c:pt idx="361">
                  <c:v>437</c:v>
                </c:pt>
                <c:pt idx="362">
                  <c:v>350</c:v>
                </c:pt>
                <c:pt idx="363">
                  <c:v>437</c:v>
                </c:pt>
                <c:pt idx="364">
                  <c:v>350</c:v>
                </c:pt>
                <c:pt idx="365">
                  <c:v>437</c:v>
                </c:pt>
                <c:pt idx="366">
                  <c:v>437</c:v>
                </c:pt>
                <c:pt idx="367">
                  <c:v>350</c:v>
                </c:pt>
                <c:pt idx="368">
                  <c:v>437</c:v>
                </c:pt>
                <c:pt idx="369">
                  <c:v>437</c:v>
                </c:pt>
                <c:pt idx="370">
                  <c:v>350</c:v>
                </c:pt>
                <c:pt idx="371">
                  <c:v>437</c:v>
                </c:pt>
                <c:pt idx="372">
                  <c:v>437</c:v>
                </c:pt>
                <c:pt idx="373">
                  <c:v>350</c:v>
                </c:pt>
                <c:pt idx="374">
                  <c:v>437</c:v>
                </c:pt>
                <c:pt idx="375">
                  <c:v>437</c:v>
                </c:pt>
                <c:pt idx="376">
                  <c:v>350</c:v>
                </c:pt>
                <c:pt idx="377">
                  <c:v>437</c:v>
                </c:pt>
                <c:pt idx="378">
                  <c:v>437</c:v>
                </c:pt>
                <c:pt idx="379">
                  <c:v>350</c:v>
                </c:pt>
                <c:pt idx="380">
                  <c:v>350</c:v>
                </c:pt>
                <c:pt idx="381">
                  <c:v>437</c:v>
                </c:pt>
                <c:pt idx="382">
                  <c:v>350</c:v>
                </c:pt>
                <c:pt idx="383">
                  <c:v>437</c:v>
                </c:pt>
                <c:pt idx="384">
                  <c:v>350</c:v>
                </c:pt>
                <c:pt idx="385">
                  <c:v>350</c:v>
                </c:pt>
                <c:pt idx="386">
                  <c:v>437</c:v>
                </c:pt>
                <c:pt idx="387">
                  <c:v>350</c:v>
                </c:pt>
                <c:pt idx="388">
                  <c:v>437</c:v>
                </c:pt>
                <c:pt idx="389">
                  <c:v>350</c:v>
                </c:pt>
                <c:pt idx="390">
                  <c:v>350</c:v>
                </c:pt>
                <c:pt idx="391">
                  <c:v>437</c:v>
                </c:pt>
                <c:pt idx="392">
                  <c:v>437</c:v>
                </c:pt>
                <c:pt idx="393">
                  <c:v>350</c:v>
                </c:pt>
                <c:pt idx="394">
                  <c:v>437</c:v>
                </c:pt>
                <c:pt idx="395">
                  <c:v>350</c:v>
                </c:pt>
                <c:pt idx="396">
                  <c:v>437</c:v>
                </c:pt>
                <c:pt idx="397">
                  <c:v>350</c:v>
                </c:pt>
                <c:pt idx="398">
                  <c:v>437</c:v>
                </c:pt>
                <c:pt idx="399">
                  <c:v>437</c:v>
                </c:pt>
                <c:pt idx="400">
                  <c:v>350</c:v>
                </c:pt>
                <c:pt idx="401">
                  <c:v>437</c:v>
                </c:pt>
                <c:pt idx="402">
                  <c:v>437</c:v>
                </c:pt>
                <c:pt idx="403">
                  <c:v>350</c:v>
                </c:pt>
                <c:pt idx="404">
                  <c:v>437</c:v>
                </c:pt>
                <c:pt idx="405">
                  <c:v>350</c:v>
                </c:pt>
                <c:pt idx="406">
                  <c:v>437</c:v>
                </c:pt>
                <c:pt idx="407">
                  <c:v>350</c:v>
                </c:pt>
                <c:pt idx="408">
                  <c:v>437</c:v>
                </c:pt>
                <c:pt idx="409">
                  <c:v>350</c:v>
                </c:pt>
                <c:pt idx="410">
                  <c:v>437</c:v>
                </c:pt>
                <c:pt idx="411">
                  <c:v>350</c:v>
                </c:pt>
                <c:pt idx="412">
                  <c:v>437</c:v>
                </c:pt>
                <c:pt idx="413">
                  <c:v>350</c:v>
                </c:pt>
                <c:pt idx="414">
                  <c:v>437</c:v>
                </c:pt>
                <c:pt idx="415">
                  <c:v>350</c:v>
                </c:pt>
                <c:pt idx="416">
                  <c:v>350</c:v>
                </c:pt>
                <c:pt idx="417">
                  <c:v>437</c:v>
                </c:pt>
                <c:pt idx="418">
                  <c:v>350</c:v>
                </c:pt>
                <c:pt idx="419">
                  <c:v>350</c:v>
                </c:pt>
                <c:pt idx="420">
                  <c:v>437</c:v>
                </c:pt>
                <c:pt idx="421">
                  <c:v>350</c:v>
                </c:pt>
                <c:pt idx="422">
                  <c:v>350</c:v>
                </c:pt>
                <c:pt idx="423">
                  <c:v>437</c:v>
                </c:pt>
                <c:pt idx="424">
                  <c:v>350</c:v>
                </c:pt>
                <c:pt idx="425">
                  <c:v>350</c:v>
                </c:pt>
                <c:pt idx="426">
                  <c:v>437</c:v>
                </c:pt>
                <c:pt idx="427">
                  <c:v>350</c:v>
                </c:pt>
                <c:pt idx="428">
                  <c:v>350</c:v>
                </c:pt>
                <c:pt idx="429">
                  <c:v>350</c:v>
                </c:pt>
                <c:pt idx="430">
                  <c:v>437</c:v>
                </c:pt>
                <c:pt idx="431">
                  <c:v>350</c:v>
                </c:pt>
                <c:pt idx="432">
                  <c:v>350</c:v>
                </c:pt>
                <c:pt idx="433">
                  <c:v>437</c:v>
                </c:pt>
                <c:pt idx="434">
                  <c:v>350</c:v>
                </c:pt>
                <c:pt idx="435">
                  <c:v>350</c:v>
                </c:pt>
                <c:pt idx="436">
                  <c:v>350</c:v>
                </c:pt>
                <c:pt idx="437">
                  <c:v>437</c:v>
                </c:pt>
                <c:pt idx="438">
                  <c:v>350</c:v>
                </c:pt>
                <c:pt idx="439">
                  <c:v>437</c:v>
                </c:pt>
                <c:pt idx="440">
                  <c:v>350</c:v>
                </c:pt>
                <c:pt idx="441">
                  <c:v>350</c:v>
                </c:pt>
                <c:pt idx="442">
                  <c:v>350</c:v>
                </c:pt>
                <c:pt idx="443">
                  <c:v>437</c:v>
                </c:pt>
                <c:pt idx="444">
                  <c:v>350</c:v>
                </c:pt>
                <c:pt idx="445">
                  <c:v>437</c:v>
                </c:pt>
                <c:pt idx="446">
                  <c:v>350</c:v>
                </c:pt>
                <c:pt idx="447">
                  <c:v>437</c:v>
                </c:pt>
                <c:pt idx="448">
                  <c:v>350</c:v>
                </c:pt>
                <c:pt idx="449">
                  <c:v>437</c:v>
                </c:pt>
                <c:pt idx="450">
                  <c:v>350</c:v>
                </c:pt>
                <c:pt idx="451">
                  <c:v>437</c:v>
                </c:pt>
                <c:pt idx="452">
                  <c:v>350</c:v>
                </c:pt>
                <c:pt idx="453">
                  <c:v>437</c:v>
                </c:pt>
                <c:pt idx="454">
                  <c:v>350</c:v>
                </c:pt>
                <c:pt idx="455">
                  <c:v>437</c:v>
                </c:pt>
                <c:pt idx="456">
                  <c:v>437</c:v>
                </c:pt>
                <c:pt idx="457">
                  <c:v>437</c:v>
                </c:pt>
                <c:pt idx="458">
                  <c:v>350</c:v>
                </c:pt>
                <c:pt idx="459">
                  <c:v>437</c:v>
                </c:pt>
                <c:pt idx="460">
                  <c:v>437</c:v>
                </c:pt>
                <c:pt idx="461">
                  <c:v>350</c:v>
                </c:pt>
                <c:pt idx="462">
                  <c:v>437</c:v>
                </c:pt>
                <c:pt idx="463">
                  <c:v>350</c:v>
                </c:pt>
                <c:pt idx="464">
                  <c:v>437</c:v>
                </c:pt>
                <c:pt idx="465">
                  <c:v>437</c:v>
                </c:pt>
                <c:pt idx="466">
                  <c:v>350</c:v>
                </c:pt>
                <c:pt idx="467">
                  <c:v>437</c:v>
                </c:pt>
                <c:pt idx="468">
                  <c:v>350</c:v>
                </c:pt>
                <c:pt idx="469">
                  <c:v>437</c:v>
                </c:pt>
                <c:pt idx="470">
                  <c:v>437</c:v>
                </c:pt>
                <c:pt idx="471">
                  <c:v>350</c:v>
                </c:pt>
                <c:pt idx="472">
                  <c:v>437</c:v>
                </c:pt>
                <c:pt idx="473">
                  <c:v>350</c:v>
                </c:pt>
                <c:pt idx="474">
                  <c:v>437</c:v>
                </c:pt>
                <c:pt idx="475">
                  <c:v>437</c:v>
                </c:pt>
                <c:pt idx="476">
                  <c:v>350</c:v>
                </c:pt>
                <c:pt idx="477">
                  <c:v>437</c:v>
                </c:pt>
                <c:pt idx="478">
                  <c:v>437</c:v>
                </c:pt>
                <c:pt idx="479">
                  <c:v>350</c:v>
                </c:pt>
                <c:pt idx="480">
                  <c:v>350</c:v>
                </c:pt>
                <c:pt idx="481">
                  <c:v>437</c:v>
                </c:pt>
                <c:pt idx="482">
                  <c:v>437</c:v>
                </c:pt>
                <c:pt idx="483">
                  <c:v>350</c:v>
                </c:pt>
                <c:pt idx="484">
                  <c:v>350</c:v>
                </c:pt>
                <c:pt idx="485">
                  <c:v>437</c:v>
                </c:pt>
                <c:pt idx="486">
                  <c:v>437</c:v>
                </c:pt>
                <c:pt idx="487">
                  <c:v>350</c:v>
                </c:pt>
                <c:pt idx="488">
                  <c:v>437</c:v>
                </c:pt>
                <c:pt idx="489">
                  <c:v>350</c:v>
                </c:pt>
                <c:pt idx="490">
                  <c:v>437</c:v>
                </c:pt>
                <c:pt idx="491">
                  <c:v>437</c:v>
                </c:pt>
                <c:pt idx="492">
                  <c:v>350</c:v>
                </c:pt>
                <c:pt idx="493">
                  <c:v>437</c:v>
                </c:pt>
                <c:pt idx="494">
                  <c:v>350</c:v>
                </c:pt>
                <c:pt idx="495">
                  <c:v>437</c:v>
                </c:pt>
                <c:pt idx="496">
                  <c:v>437</c:v>
                </c:pt>
                <c:pt idx="497">
                  <c:v>350</c:v>
                </c:pt>
                <c:pt idx="498">
                  <c:v>437</c:v>
                </c:pt>
                <c:pt idx="499">
                  <c:v>350</c:v>
                </c:pt>
                <c:pt idx="500">
                  <c:v>437</c:v>
                </c:pt>
                <c:pt idx="501">
                  <c:v>350</c:v>
                </c:pt>
                <c:pt idx="502">
                  <c:v>437</c:v>
                </c:pt>
                <c:pt idx="503">
                  <c:v>437</c:v>
                </c:pt>
                <c:pt idx="504">
                  <c:v>350</c:v>
                </c:pt>
                <c:pt idx="505">
                  <c:v>437</c:v>
                </c:pt>
                <c:pt idx="506">
                  <c:v>437</c:v>
                </c:pt>
                <c:pt idx="507">
                  <c:v>350</c:v>
                </c:pt>
                <c:pt idx="508">
                  <c:v>437</c:v>
                </c:pt>
                <c:pt idx="509">
                  <c:v>437</c:v>
                </c:pt>
                <c:pt idx="510">
                  <c:v>350</c:v>
                </c:pt>
                <c:pt idx="511">
                  <c:v>525</c:v>
                </c:pt>
                <c:pt idx="512">
                  <c:v>350</c:v>
                </c:pt>
                <c:pt idx="513">
                  <c:v>437</c:v>
                </c:pt>
                <c:pt idx="514">
                  <c:v>437</c:v>
                </c:pt>
                <c:pt idx="515">
                  <c:v>437</c:v>
                </c:pt>
                <c:pt idx="516">
                  <c:v>437</c:v>
                </c:pt>
                <c:pt idx="517">
                  <c:v>350</c:v>
                </c:pt>
                <c:pt idx="518">
                  <c:v>437</c:v>
                </c:pt>
                <c:pt idx="519">
                  <c:v>437</c:v>
                </c:pt>
                <c:pt idx="520">
                  <c:v>437</c:v>
                </c:pt>
                <c:pt idx="521">
                  <c:v>437</c:v>
                </c:pt>
                <c:pt idx="522">
                  <c:v>350</c:v>
                </c:pt>
                <c:pt idx="523">
                  <c:v>437</c:v>
                </c:pt>
                <c:pt idx="524">
                  <c:v>437</c:v>
                </c:pt>
                <c:pt idx="525">
                  <c:v>350</c:v>
                </c:pt>
                <c:pt idx="526">
                  <c:v>437</c:v>
                </c:pt>
                <c:pt idx="527">
                  <c:v>437</c:v>
                </c:pt>
                <c:pt idx="528">
                  <c:v>437</c:v>
                </c:pt>
                <c:pt idx="529">
                  <c:v>437</c:v>
                </c:pt>
                <c:pt idx="530">
                  <c:v>350</c:v>
                </c:pt>
                <c:pt idx="531">
                  <c:v>437</c:v>
                </c:pt>
                <c:pt idx="532">
                  <c:v>437</c:v>
                </c:pt>
                <c:pt idx="533">
                  <c:v>437</c:v>
                </c:pt>
                <c:pt idx="534">
                  <c:v>437</c:v>
                </c:pt>
                <c:pt idx="535">
                  <c:v>350</c:v>
                </c:pt>
                <c:pt idx="536">
                  <c:v>437</c:v>
                </c:pt>
                <c:pt idx="537">
                  <c:v>437</c:v>
                </c:pt>
                <c:pt idx="538">
                  <c:v>350</c:v>
                </c:pt>
                <c:pt idx="539">
                  <c:v>437</c:v>
                </c:pt>
                <c:pt idx="540">
                  <c:v>437</c:v>
                </c:pt>
                <c:pt idx="541">
                  <c:v>437</c:v>
                </c:pt>
                <c:pt idx="542">
                  <c:v>437</c:v>
                </c:pt>
                <c:pt idx="543">
                  <c:v>350</c:v>
                </c:pt>
                <c:pt idx="544">
                  <c:v>437</c:v>
                </c:pt>
                <c:pt idx="545">
                  <c:v>437</c:v>
                </c:pt>
                <c:pt idx="546">
                  <c:v>437</c:v>
                </c:pt>
                <c:pt idx="547">
                  <c:v>437</c:v>
                </c:pt>
                <c:pt idx="548">
                  <c:v>350</c:v>
                </c:pt>
                <c:pt idx="549">
                  <c:v>437</c:v>
                </c:pt>
                <c:pt idx="550">
                  <c:v>437</c:v>
                </c:pt>
                <c:pt idx="551">
                  <c:v>437</c:v>
                </c:pt>
                <c:pt idx="552">
                  <c:v>437</c:v>
                </c:pt>
                <c:pt idx="553">
                  <c:v>350</c:v>
                </c:pt>
                <c:pt idx="554">
                  <c:v>437</c:v>
                </c:pt>
                <c:pt idx="555">
                  <c:v>437</c:v>
                </c:pt>
                <c:pt idx="556">
                  <c:v>350</c:v>
                </c:pt>
                <c:pt idx="557">
                  <c:v>437</c:v>
                </c:pt>
                <c:pt idx="558">
                  <c:v>437</c:v>
                </c:pt>
                <c:pt idx="559">
                  <c:v>350</c:v>
                </c:pt>
                <c:pt idx="560">
                  <c:v>437</c:v>
                </c:pt>
                <c:pt idx="561">
                  <c:v>350</c:v>
                </c:pt>
                <c:pt idx="562">
                  <c:v>437</c:v>
                </c:pt>
                <c:pt idx="563">
                  <c:v>350</c:v>
                </c:pt>
                <c:pt idx="564">
                  <c:v>437</c:v>
                </c:pt>
                <c:pt idx="565">
                  <c:v>437</c:v>
                </c:pt>
                <c:pt idx="566">
                  <c:v>350</c:v>
                </c:pt>
                <c:pt idx="567">
                  <c:v>437</c:v>
                </c:pt>
                <c:pt idx="568">
                  <c:v>350</c:v>
                </c:pt>
                <c:pt idx="569">
                  <c:v>350</c:v>
                </c:pt>
                <c:pt idx="570">
                  <c:v>437</c:v>
                </c:pt>
                <c:pt idx="571">
                  <c:v>350</c:v>
                </c:pt>
                <c:pt idx="572">
                  <c:v>350</c:v>
                </c:pt>
                <c:pt idx="573">
                  <c:v>437</c:v>
                </c:pt>
                <c:pt idx="574">
                  <c:v>350</c:v>
                </c:pt>
                <c:pt idx="575">
                  <c:v>350</c:v>
                </c:pt>
                <c:pt idx="576">
                  <c:v>350</c:v>
                </c:pt>
                <c:pt idx="577">
                  <c:v>350</c:v>
                </c:pt>
                <c:pt idx="578">
                  <c:v>437</c:v>
                </c:pt>
                <c:pt idx="579">
                  <c:v>350</c:v>
                </c:pt>
                <c:pt idx="580">
                  <c:v>350</c:v>
                </c:pt>
                <c:pt idx="581">
                  <c:v>350</c:v>
                </c:pt>
                <c:pt idx="582">
                  <c:v>350</c:v>
                </c:pt>
                <c:pt idx="583">
                  <c:v>437</c:v>
                </c:pt>
                <c:pt idx="584">
                  <c:v>350</c:v>
                </c:pt>
                <c:pt idx="585">
                  <c:v>350</c:v>
                </c:pt>
                <c:pt idx="586">
                  <c:v>437</c:v>
                </c:pt>
                <c:pt idx="587">
                  <c:v>350</c:v>
                </c:pt>
                <c:pt idx="588">
                  <c:v>350</c:v>
                </c:pt>
                <c:pt idx="589">
                  <c:v>350</c:v>
                </c:pt>
                <c:pt idx="590">
                  <c:v>437</c:v>
                </c:pt>
                <c:pt idx="591">
                  <c:v>437</c:v>
                </c:pt>
                <c:pt idx="592">
                  <c:v>350</c:v>
                </c:pt>
                <c:pt idx="593">
                  <c:v>350</c:v>
                </c:pt>
                <c:pt idx="594">
                  <c:v>437</c:v>
                </c:pt>
                <c:pt idx="595">
                  <c:v>437</c:v>
                </c:pt>
                <c:pt idx="596">
                  <c:v>350</c:v>
                </c:pt>
                <c:pt idx="597">
                  <c:v>350</c:v>
                </c:pt>
                <c:pt idx="598">
                  <c:v>437</c:v>
                </c:pt>
                <c:pt idx="599">
                  <c:v>437</c:v>
                </c:pt>
                <c:pt idx="600">
                  <c:v>350</c:v>
                </c:pt>
                <c:pt idx="601">
                  <c:v>437</c:v>
                </c:pt>
                <c:pt idx="602">
                  <c:v>350</c:v>
                </c:pt>
                <c:pt idx="603">
                  <c:v>437</c:v>
                </c:pt>
                <c:pt idx="604">
                  <c:v>437</c:v>
                </c:pt>
                <c:pt idx="605">
                  <c:v>437</c:v>
                </c:pt>
                <c:pt idx="606">
                  <c:v>350</c:v>
                </c:pt>
                <c:pt idx="607">
                  <c:v>437</c:v>
                </c:pt>
                <c:pt idx="608">
                  <c:v>350</c:v>
                </c:pt>
                <c:pt idx="609">
                  <c:v>437</c:v>
                </c:pt>
                <c:pt idx="610">
                  <c:v>350</c:v>
                </c:pt>
                <c:pt idx="611">
                  <c:v>437</c:v>
                </c:pt>
                <c:pt idx="612">
                  <c:v>437</c:v>
                </c:pt>
                <c:pt idx="613">
                  <c:v>350</c:v>
                </c:pt>
                <c:pt idx="614">
                  <c:v>437</c:v>
                </c:pt>
                <c:pt idx="615">
                  <c:v>350</c:v>
                </c:pt>
                <c:pt idx="616">
                  <c:v>437</c:v>
                </c:pt>
                <c:pt idx="617">
                  <c:v>350</c:v>
                </c:pt>
                <c:pt idx="618">
                  <c:v>437</c:v>
                </c:pt>
                <c:pt idx="619">
                  <c:v>437</c:v>
                </c:pt>
                <c:pt idx="620">
                  <c:v>350</c:v>
                </c:pt>
                <c:pt idx="621">
                  <c:v>437</c:v>
                </c:pt>
                <c:pt idx="622">
                  <c:v>350</c:v>
                </c:pt>
                <c:pt idx="623">
                  <c:v>437</c:v>
                </c:pt>
                <c:pt idx="624">
                  <c:v>350</c:v>
                </c:pt>
                <c:pt idx="625">
                  <c:v>437</c:v>
                </c:pt>
                <c:pt idx="626">
                  <c:v>437</c:v>
                </c:pt>
                <c:pt idx="627">
                  <c:v>350</c:v>
                </c:pt>
                <c:pt idx="628">
                  <c:v>437</c:v>
                </c:pt>
                <c:pt idx="629">
                  <c:v>350</c:v>
                </c:pt>
                <c:pt idx="630">
                  <c:v>437</c:v>
                </c:pt>
                <c:pt idx="631">
                  <c:v>437</c:v>
                </c:pt>
                <c:pt idx="632">
                  <c:v>437</c:v>
                </c:pt>
                <c:pt idx="633">
                  <c:v>350</c:v>
                </c:pt>
                <c:pt idx="634">
                  <c:v>437</c:v>
                </c:pt>
                <c:pt idx="635">
                  <c:v>437</c:v>
                </c:pt>
                <c:pt idx="636">
                  <c:v>437</c:v>
                </c:pt>
                <c:pt idx="637">
                  <c:v>437</c:v>
                </c:pt>
                <c:pt idx="638">
                  <c:v>350</c:v>
                </c:pt>
                <c:pt idx="639">
                  <c:v>437</c:v>
                </c:pt>
                <c:pt idx="640">
                  <c:v>437</c:v>
                </c:pt>
                <c:pt idx="641">
                  <c:v>350</c:v>
                </c:pt>
                <c:pt idx="642">
                  <c:v>437</c:v>
                </c:pt>
                <c:pt idx="643">
                  <c:v>437</c:v>
                </c:pt>
                <c:pt idx="644">
                  <c:v>437</c:v>
                </c:pt>
                <c:pt idx="645">
                  <c:v>350</c:v>
                </c:pt>
                <c:pt idx="646">
                  <c:v>437</c:v>
                </c:pt>
                <c:pt idx="647">
                  <c:v>350</c:v>
                </c:pt>
                <c:pt idx="648">
                  <c:v>437</c:v>
                </c:pt>
                <c:pt idx="649">
                  <c:v>437</c:v>
                </c:pt>
                <c:pt idx="650">
                  <c:v>350</c:v>
                </c:pt>
                <c:pt idx="651">
                  <c:v>437</c:v>
                </c:pt>
                <c:pt idx="652">
                  <c:v>437</c:v>
                </c:pt>
                <c:pt idx="653">
                  <c:v>350</c:v>
                </c:pt>
                <c:pt idx="654">
                  <c:v>350</c:v>
                </c:pt>
                <c:pt idx="655">
                  <c:v>437</c:v>
                </c:pt>
                <c:pt idx="656">
                  <c:v>350</c:v>
                </c:pt>
                <c:pt idx="657">
                  <c:v>437</c:v>
                </c:pt>
                <c:pt idx="658">
                  <c:v>350</c:v>
                </c:pt>
                <c:pt idx="659">
                  <c:v>437</c:v>
                </c:pt>
                <c:pt idx="660">
                  <c:v>437</c:v>
                </c:pt>
                <c:pt idx="661">
                  <c:v>350</c:v>
                </c:pt>
                <c:pt idx="662">
                  <c:v>350</c:v>
                </c:pt>
                <c:pt idx="663">
                  <c:v>437</c:v>
                </c:pt>
                <c:pt idx="664">
                  <c:v>350</c:v>
                </c:pt>
                <c:pt idx="665">
                  <c:v>437</c:v>
                </c:pt>
                <c:pt idx="666">
                  <c:v>350</c:v>
                </c:pt>
                <c:pt idx="667">
                  <c:v>350</c:v>
                </c:pt>
                <c:pt idx="668">
                  <c:v>350</c:v>
                </c:pt>
                <c:pt idx="669">
                  <c:v>437</c:v>
                </c:pt>
                <c:pt idx="670">
                  <c:v>350</c:v>
                </c:pt>
                <c:pt idx="671">
                  <c:v>437</c:v>
                </c:pt>
                <c:pt idx="672">
                  <c:v>350</c:v>
                </c:pt>
                <c:pt idx="673">
                  <c:v>350</c:v>
                </c:pt>
                <c:pt idx="674">
                  <c:v>437</c:v>
                </c:pt>
                <c:pt idx="675">
                  <c:v>350</c:v>
                </c:pt>
                <c:pt idx="676">
                  <c:v>437</c:v>
                </c:pt>
                <c:pt idx="677">
                  <c:v>350</c:v>
                </c:pt>
                <c:pt idx="678">
                  <c:v>350</c:v>
                </c:pt>
                <c:pt idx="679">
                  <c:v>437</c:v>
                </c:pt>
                <c:pt idx="680">
                  <c:v>437</c:v>
                </c:pt>
                <c:pt idx="681">
                  <c:v>350</c:v>
                </c:pt>
                <c:pt idx="682">
                  <c:v>437</c:v>
                </c:pt>
                <c:pt idx="683">
                  <c:v>437</c:v>
                </c:pt>
                <c:pt idx="684">
                  <c:v>350</c:v>
                </c:pt>
                <c:pt idx="685">
                  <c:v>437</c:v>
                </c:pt>
                <c:pt idx="686">
                  <c:v>437</c:v>
                </c:pt>
                <c:pt idx="687">
                  <c:v>350</c:v>
                </c:pt>
                <c:pt idx="688">
                  <c:v>437</c:v>
                </c:pt>
                <c:pt idx="689">
                  <c:v>437</c:v>
                </c:pt>
                <c:pt idx="690">
                  <c:v>350</c:v>
                </c:pt>
                <c:pt idx="691">
                  <c:v>437</c:v>
                </c:pt>
                <c:pt idx="692">
                  <c:v>437</c:v>
                </c:pt>
                <c:pt idx="693">
                  <c:v>350</c:v>
                </c:pt>
                <c:pt idx="694">
                  <c:v>437</c:v>
                </c:pt>
                <c:pt idx="695">
                  <c:v>437</c:v>
                </c:pt>
                <c:pt idx="696">
                  <c:v>437</c:v>
                </c:pt>
                <c:pt idx="697">
                  <c:v>437</c:v>
                </c:pt>
                <c:pt idx="698">
                  <c:v>350</c:v>
                </c:pt>
                <c:pt idx="699">
                  <c:v>437</c:v>
                </c:pt>
                <c:pt idx="700">
                  <c:v>437</c:v>
                </c:pt>
                <c:pt idx="701">
                  <c:v>437</c:v>
                </c:pt>
                <c:pt idx="702">
                  <c:v>437</c:v>
                </c:pt>
                <c:pt idx="703">
                  <c:v>437</c:v>
                </c:pt>
                <c:pt idx="704">
                  <c:v>437</c:v>
                </c:pt>
                <c:pt idx="705">
                  <c:v>350</c:v>
                </c:pt>
                <c:pt idx="706">
                  <c:v>525</c:v>
                </c:pt>
                <c:pt idx="707">
                  <c:v>350</c:v>
                </c:pt>
                <c:pt idx="708">
                  <c:v>437</c:v>
                </c:pt>
                <c:pt idx="709">
                  <c:v>437</c:v>
                </c:pt>
                <c:pt idx="710">
                  <c:v>437</c:v>
                </c:pt>
                <c:pt idx="711">
                  <c:v>437</c:v>
                </c:pt>
                <c:pt idx="712">
                  <c:v>525</c:v>
                </c:pt>
                <c:pt idx="713">
                  <c:v>350</c:v>
                </c:pt>
                <c:pt idx="714">
                  <c:v>525</c:v>
                </c:pt>
                <c:pt idx="715">
                  <c:v>437</c:v>
                </c:pt>
                <c:pt idx="716">
                  <c:v>437</c:v>
                </c:pt>
                <c:pt idx="717">
                  <c:v>350</c:v>
                </c:pt>
                <c:pt idx="718">
                  <c:v>437</c:v>
                </c:pt>
                <c:pt idx="719">
                  <c:v>437</c:v>
                </c:pt>
                <c:pt idx="720">
                  <c:v>437</c:v>
                </c:pt>
                <c:pt idx="721">
                  <c:v>437</c:v>
                </c:pt>
                <c:pt idx="722">
                  <c:v>437</c:v>
                </c:pt>
                <c:pt idx="723">
                  <c:v>350</c:v>
                </c:pt>
                <c:pt idx="724">
                  <c:v>437</c:v>
                </c:pt>
                <c:pt idx="725">
                  <c:v>437</c:v>
                </c:pt>
                <c:pt idx="726">
                  <c:v>437</c:v>
                </c:pt>
                <c:pt idx="727">
                  <c:v>350</c:v>
                </c:pt>
                <c:pt idx="728">
                  <c:v>437</c:v>
                </c:pt>
                <c:pt idx="729">
                  <c:v>437</c:v>
                </c:pt>
                <c:pt idx="730">
                  <c:v>350</c:v>
                </c:pt>
                <c:pt idx="731">
                  <c:v>437</c:v>
                </c:pt>
                <c:pt idx="732">
                  <c:v>350</c:v>
                </c:pt>
                <c:pt idx="733">
                  <c:v>437</c:v>
                </c:pt>
                <c:pt idx="734">
                  <c:v>350</c:v>
                </c:pt>
                <c:pt idx="735">
                  <c:v>437</c:v>
                </c:pt>
                <c:pt idx="736">
                  <c:v>350</c:v>
                </c:pt>
                <c:pt idx="737">
                  <c:v>437</c:v>
                </c:pt>
                <c:pt idx="738">
                  <c:v>350</c:v>
                </c:pt>
                <c:pt idx="739">
                  <c:v>437</c:v>
                </c:pt>
                <c:pt idx="740">
                  <c:v>437</c:v>
                </c:pt>
                <c:pt idx="741">
                  <c:v>350</c:v>
                </c:pt>
                <c:pt idx="742">
                  <c:v>437</c:v>
                </c:pt>
                <c:pt idx="743">
                  <c:v>437</c:v>
                </c:pt>
                <c:pt idx="744">
                  <c:v>350</c:v>
                </c:pt>
                <c:pt idx="745">
                  <c:v>437</c:v>
                </c:pt>
                <c:pt idx="746">
                  <c:v>437</c:v>
                </c:pt>
                <c:pt idx="747">
                  <c:v>350</c:v>
                </c:pt>
                <c:pt idx="748">
                  <c:v>437</c:v>
                </c:pt>
                <c:pt idx="749">
                  <c:v>437</c:v>
                </c:pt>
                <c:pt idx="750">
                  <c:v>437</c:v>
                </c:pt>
                <c:pt idx="751">
                  <c:v>437</c:v>
                </c:pt>
                <c:pt idx="752">
                  <c:v>350</c:v>
                </c:pt>
                <c:pt idx="753">
                  <c:v>437</c:v>
                </c:pt>
                <c:pt idx="754">
                  <c:v>437</c:v>
                </c:pt>
                <c:pt idx="755">
                  <c:v>437</c:v>
                </c:pt>
                <c:pt idx="756">
                  <c:v>437</c:v>
                </c:pt>
                <c:pt idx="757">
                  <c:v>350</c:v>
                </c:pt>
                <c:pt idx="758">
                  <c:v>437</c:v>
                </c:pt>
                <c:pt idx="759">
                  <c:v>437</c:v>
                </c:pt>
                <c:pt idx="760">
                  <c:v>437</c:v>
                </c:pt>
                <c:pt idx="761">
                  <c:v>437</c:v>
                </c:pt>
                <c:pt idx="762">
                  <c:v>350</c:v>
                </c:pt>
                <c:pt idx="763">
                  <c:v>437</c:v>
                </c:pt>
                <c:pt idx="764">
                  <c:v>437</c:v>
                </c:pt>
                <c:pt idx="765">
                  <c:v>437</c:v>
                </c:pt>
                <c:pt idx="766">
                  <c:v>437</c:v>
                </c:pt>
                <c:pt idx="767">
                  <c:v>350</c:v>
                </c:pt>
                <c:pt idx="768">
                  <c:v>437</c:v>
                </c:pt>
                <c:pt idx="769">
                  <c:v>437</c:v>
                </c:pt>
                <c:pt idx="770">
                  <c:v>437</c:v>
                </c:pt>
                <c:pt idx="771">
                  <c:v>437</c:v>
                </c:pt>
                <c:pt idx="772">
                  <c:v>350</c:v>
                </c:pt>
                <c:pt idx="773">
                  <c:v>437</c:v>
                </c:pt>
                <c:pt idx="774">
                  <c:v>437</c:v>
                </c:pt>
                <c:pt idx="775">
                  <c:v>350</c:v>
                </c:pt>
                <c:pt idx="776">
                  <c:v>437</c:v>
                </c:pt>
                <c:pt idx="777">
                  <c:v>437</c:v>
                </c:pt>
                <c:pt idx="778">
                  <c:v>350</c:v>
                </c:pt>
                <c:pt idx="779">
                  <c:v>437</c:v>
                </c:pt>
                <c:pt idx="780">
                  <c:v>437</c:v>
                </c:pt>
                <c:pt idx="781">
                  <c:v>350</c:v>
                </c:pt>
                <c:pt idx="782">
                  <c:v>437</c:v>
                </c:pt>
                <c:pt idx="783">
                  <c:v>437</c:v>
                </c:pt>
                <c:pt idx="784">
                  <c:v>437</c:v>
                </c:pt>
                <c:pt idx="785">
                  <c:v>350</c:v>
                </c:pt>
                <c:pt idx="786">
                  <c:v>437</c:v>
                </c:pt>
                <c:pt idx="787">
                  <c:v>350</c:v>
                </c:pt>
                <c:pt idx="788">
                  <c:v>437</c:v>
                </c:pt>
                <c:pt idx="789">
                  <c:v>437</c:v>
                </c:pt>
                <c:pt idx="790">
                  <c:v>350</c:v>
                </c:pt>
                <c:pt idx="791">
                  <c:v>350</c:v>
                </c:pt>
                <c:pt idx="792">
                  <c:v>437</c:v>
                </c:pt>
                <c:pt idx="793">
                  <c:v>437</c:v>
                </c:pt>
                <c:pt idx="794">
                  <c:v>350</c:v>
                </c:pt>
                <c:pt idx="795">
                  <c:v>350</c:v>
                </c:pt>
                <c:pt idx="796">
                  <c:v>350</c:v>
                </c:pt>
                <c:pt idx="797">
                  <c:v>437</c:v>
                </c:pt>
                <c:pt idx="798">
                  <c:v>350</c:v>
                </c:pt>
                <c:pt idx="799">
                  <c:v>437</c:v>
                </c:pt>
                <c:pt idx="800">
                  <c:v>350</c:v>
                </c:pt>
                <c:pt idx="801">
                  <c:v>350</c:v>
                </c:pt>
                <c:pt idx="802">
                  <c:v>350</c:v>
                </c:pt>
                <c:pt idx="803">
                  <c:v>437</c:v>
                </c:pt>
                <c:pt idx="804">
                  <c:v>350</c:v>
                </c:pt>
                <c:pt idx="805">
                  <c:v>350</c:v>
                </c:pt>
                <c:pt idx="806">
                  <c:v>437</c:v>
                </c:pt>
                <c:pt idx="807">
                  <c:v>350</c:v>
                </c:pt>
                <c:pt idx="808">
                  <c:v>350</c:v>
                </c:pt>
                <c:pt idx="809">
                  <c:v>350</c:v>
                </c:pt>
                <c:pt idx="810">
                  <c:v>350</c:v>
                </c:pt>
                <c:pt idx="811">
                  <c:v>437</c:v>
                </c:pt>
                <c:pt idx="812">
                  <c:v>350</c:v>
                </c:pt>
                <c:pt idx="813">
                  <c:v>437</c:v>
                </c:pt>
                <c:pt idx="814">
                  <c:v>350</c:v>
                </c:pt>
                <c:pt idx="815">
                  <c:v>350</c:v>
                </c:pt>
                <c:pt idx="816">
                  <c:v>350</c:v>
                </c:pt>
                <c:pt idx="817">
                  <c:v>437</c:v>
                </c:pt>
                <c:pt idx="818">
                  <c:v>350</c:v>
                </c:pt>
                <c:pt idx="819">
                  <c:v>437</c:v>
                </c:pt>
                <c:pt idx="820">
                  <c:v>350</c:v>
                </c:pt>
                <c:pt idx="821">
                  <c:v>437</c:v>
                </c:pt>
                <c:pt idx="822">
                  <c:v>350</c:v>
                </c:pt>
                <c:pt idx="823">
                  <c:v>437</c:v>
                </c:pt>
                <c:pt idx="824">
                  <c:v>350</c:v>
                </c:pt>
                <c:pt idx="825">
                  <c:v>350</c:v>
                </c:pt>
                <c:pt idx="826">
                  <c:v>437</c:v>
                </c:pt>
                <c:pt idx="827">
                  <c:v>437</c:v>
                </c:pt>
                <c:pt idx="828">
                  <c:v>350</c:v>
                </c:pt>
                <c:pt idx="829">
                  <c:v>437</c:v>
                </c:pt>
                <c:pt idx="830">
                  <c:v>437</c:v>
                </c:pt>
                <c:pt idx="831">
                  <c:v>437</c:v>
                </c:pt>
                <c:pt idx="832">
                  <c:v>437</c:v>
                </c:pt>
                <c:pt idx="833">
                  <c:v>350</c:v>
                </c:pt>
                <c:pt idx="834">
                  <c:v>437</c:v>
                </c:pt>
                <c:pt idx="835">
                  <c:v>437</c:v>
                </c:pt>
                <c:pt idx="836">
                  <c:v>437</c:v>
                </c:pt>
                <c:pt idx="837">
                  <c:v>437</c:v>
                </c:pt>
                <c:pt idx="838">
                  <c:v>350</c:v>
                </c:pt>
                <c:pt idx="839">
                  <c:v>437</c:v>
                </c:pt>
                <c:pt idx="840">
                  <c:v>437</c:v>
                </c:pt>
                <c:pt idx="841">
                  <c:v>350</c:v>
                </c:pt>
                <c:pt idx="842">
                  <c:v>437</c:v>
                </c:pt>
                <c:pt idx="843">
                  <c:v>437</c:v>
                </c:pt>
                <c:pt idx="844">
                  <c:v>437</c:v>
                </c:pt>
                <c:pt idx="845">
                  <c:v>437</c:v>
                </c:pt>
                <c:pt idx="846">
                  <c:v>350</c:v>
                </c:pt>
                <c:pt idx="847">
                  <c:v>437</c:v>
                </c:pt>
                <c:pt idx="848">
                  <c:v>437</c:v>
                </c:pt>
                <c:pt idx="849">
                  <c:v>350</c:v>
                </c:pt>
                <c:pt idx="850">
                  <c:v>437</c:v>
                </c:pt>
                <c:pt idx="851">
                  <c:v>437</c:v>
                </c:pt>
                <c:pt idx="852">
                  <c:v>350</c:v>
                </c:pt>
                <c:pt idx="853">
                  <c:v>437</c:v>
                </c:pt>
                <c:pt idx="854">
                  <c:v>437</c:v>
                </c:pt>
                <c:pt idx="855">
                  <c:v>437</c:v>
                </c:pt>
                <c:pt idx="856">
                  <c:v>437</c:v>
                </c:pt>
                <c:pt idx="857">
                  <c:v>350</c:v>
                </c:pt>
                <c:pt idx="858">
                  <c:v>437</c:v>
                </c:pt>
                <c:pt idx="859">
                  <c:v>437</c:v>
                </c:pt>
                <c:pt idx="860">
                  <c:v>437</c:v>
                </c:pt>
                <c:pt idx="861">
                  <c:v>437</c:v>
                </c:pt>
                <c:pt idx="862">
                  <c:v>350</c:v>
                </c:pt>
                <c:pt idx="863">
                  <c:v>437</c:v>
                </c:pt>
                <c:pt idx="864">
                  <c:v>437</c:v>
                </c:pt>
                <c:pt idx="865">
                  <c:v>350</c:v>
                </c:pt>
                <c:pt idx="866">
                  <c:v>437</c:v>
                </c:pt>
                <c:pt idx="867">
                  <c:v>437</c:v>
                </c:pt>
                <c:pt idx="868">
                  <c:v>350</c:v>
                </c:pt>
                <c:pt idx="869">
                  <c:v>437</c:v>
                </c:pt>
                <c:pt idx="870">
                  <c:v>437</c:v>
                </c:pt>
                <c:pt idx="871">
                  <c:v>350</c:v>
                </c:pt>
                <c:pt idx="872">
                  <c:v>350</c:v>
                </c:pt>
                <c:pt idx="873">
                  <c:v>437</c:v>
                </c:pt>
                <c:pt idx="874">
                  <c:v>437</c:v>
                </c:pt>
                <c:pt idx="875">
                  <c:v>350</c:v>
                </c:pt>
                <c:pt idx="876">
                  <c:v>437</c:v>
                </c:pt>
                <c:pt idx="877">
                  <c:v>350</c:v>
                </c:pt>
                <c:pt idx="878">
                  <c:v>437</c:v>
                </c:pt>
                <c:pt idx="879">
                  <c:v>350</c:v>
                </c:pt>
                <c:pt idx="880">
                  <c:v>350</c:v>
                </c:pt>
                <c:pt idx="881">
                  <c:v>437</c:v>
                </c:pt>
                <c:pt idx="882">
                  <c:v>350</c:v>
                </c:pt>
                <c:pt idx="883">
                  <c:v>437</c:v>
                </c:pt>
                <c:pt idx="884">
                  <c:v>350</c:v>
                </c:pt>
                <c:pt idx="885">
                  <c:v>437</c:v>
                </c:pt>
                <c:pt idx="886">
                  <c:v>350</c:v>
                </c:pt>
                <c:pt idx="887">
                  <c:v>437</c:v>
                </c:pt>
                <c:pt idx="888">
                  <c:v>350</c:v>
                </c:pt>
                <c:pt idx="889">
                  <c:v>350</c:v>
                </c:pt>
                <c:pt idx="890">
                  <c:v>350</c:v>
                </c:pt>
                <c:pt idx="891">
                  <c:v>437</c:v>
                </c:pt>
                <c:pt idx="892">
                  <c:v>350</c:v>
                </c:pt>
                <c:pt idx="893">
                  <c:v>437</c:v>
                </c:pt>
                <c:pt idx="894">
                  <c:v>350</c:v>
                </c:pt>
                <c:pt idx="895">
                  <c:v>350</c:v>
                </c:pt>
                <c:pt idx="896">
                  <c:v>437</c:v>
                </c:pt>
                <c:pt idx="897">
                  <c:v>350</c:v>
                </c:pt>
                <c:pt idx="898">
                  <c:v>437</c:v>
                </c:pt>
                <c:pt idx="899">
                  <c:v>350</c:v>
                </c:pt>
                <c:pt idx="900">
                  <c:v>350</c:v>
                </c:pt>
                <c:pt idx="901">
                  <c:v>437</c:v>
                </c:pt>
                <c:pt idx="902">
                  <c:v>350</c:v>
                </c:pt>
                <c:pt idx="903">
                  <c:v>437</c:v>
                </c:pt>
                <c:pt idx="904">
                  <c:v>350</c:v>
                </c:pt>
                <c:pt idx="905">
                  <c:v>350</c:v>
                </c:pt>
                <c:pt idx="906">
                  <c:v>437</c:v>
                </c:pt>
                <c:pt idx="907">
                  <c:v>437</c:v>
                </c:pt>
                <c:pt idx="908">
                  <c:v>350</c:v>
                </c:pt>
                <c:pt idx="909">
                  <c:v>437</c:v>
                </c:pt>
                <c:pt idx="910">
                  <c:v>437</c:v>
                </c:pt>
                <c:pt idx="911">
                  <c:v>350</c:v>
                </c:pt>
                <c:pt idx="912">
                  <c:v>437</c:v>
                </c:pt>
                <c:pt idx="913">
                  <c:v>437</c:v>
                </c:pt>
                <c:pt idx="914">
                  <c:v>350</c:v>
                </c:pt>
                <c:pt idx="915">
                  <c:v>350</c:v>
                </c:pt>
                <c:pt idx="916">
                  <c:v>437</c:v>
                </c:pt>
                <c:pt idx="917">
                  <c:v>437</c:v>
                </c:pt>
                <c:pt idx="918">
                  <c:v>350</c:v>
                </c:pt>
                <c:pt idx="919">
                  <c:v>437</c:v>
                </c:pt>
                <c:pt idx="920">
                  <c:v>437</c:v>
                </c:pt>
                <c:pt idx="921">
                  <c:v>350</c:v>
                </c:pt>
                <c:pt idx="922">
                  <c:v>437</c:v>
                </c:pt>
                <c:pt idx="923">
                  <c:v>350</c:v>
                </c:pt>
                <c:pt idx="924">
                  <c:v>437</c:v>
                </c:pt>
                <c:pt idx="925">
                  <c:v>437</c:v>
                </c:pt>
                <c:pt idx="926">
                  <c:v>350</c:v>
                </c:pt>
                <c:pt idx="927">
                  <c:v>437</c:v>
                </c:pt>
                <c:pt idx="928">
                  <c:v>350</c:v>
                </c:pt>
                <c:pt idx="929">
                  <c:v>437</c:v>
                </c:pt>
                <c:pt idx="930">
                  <c:v>437</c:v>
                </c:pt>
                <c:pt idx="931">
                  <c:v>350</c:v>
                </c:pt>
                <c:pt idx="932">
                  <c:v>437</c:v>
                </c:pt>
                <c:pt idx="933">
                  <c:v>437</c:v>
                </c:pt>
                <c:pt idx="934">
                  <c:v>350</c:v>
                </c:pt>
                <c:pt idx="935">
                  <c:v>350</c:v>
                </c:pt>
                <c:pt idx="936">
                  <c:v>437</c:v>
                </c:pt>
                <c:pt idx="937">
                  <c:v>437</c:v>
                </c:pt>
                <c:pt idx="938">
                  <c:v>350</c:v>
                </c:pt>
                <c:pt idx="939">
                  <c:v>437</c:v>
                </c:pt>
                <c:pt idx="940">
                  <c:v>350</c:v>
                </c:pt>
                <c:pt idx="941">
                  <c:v>437</c:v>
                </c:pt>
                <c:pt idx="942">
                  <c:v>350</c:v>
                </c:pt>
                <c:pt idx="943">
                  <c:v>437</c:v>
                </c:pt>
                <c:pt idx="944">
                  <c:v>350</c:v>
                </c:pt>
                <c:pt idx="945">
                  <c:v>437</c:v>
                </c:pt>
                <c:pt idx="946">
                  <c:v>350</c:v>
                </c:pt>
                <c:pt idx="947">
                  <c:v>437</c:v>
                </c:pt>
                <c:pt idx="948">
                  <c:v>350</c:v>
                </c:pt>
                <c:pt idx="949">
                  <c:v>437</c:v>
                </c:pt>
                <c:pt idx="950">
                  <c:v>350</c:v>
                </c:pt>
                <c:pt idx="951">
                  <c:v>437</c:v>
                </c:pt>
                <c:pt idx="952">
                  <c:v>350</c:v>
                </c:pt>
                <c:pt idx="953">
                  <c:v>437</c:v>
                </c:pt>
                <c:pt idx="954">
                  <c:v>350</c:v>
                </c:pt>
                <c:pt idx="955">
                  <c:v>350</c:v>
                </c:pt>
                <c:pt idx="956">
                  <c:v>437</c:v>
                </c:pt>
                <c:pt idx="957">
                  <c:v>350</c:v>
                </c:pt>
                <c:pt idx="958">
                  <c:v>437</c:v>
                </c:pt>
                <c:pt idx="959">
                  <c:v>350</c:v>
                </c:pt>
                <c:pt idx="960">
                  <c:v>350</c:v>
                </c:pt>
                <c:pt idx="961">
                  <c:v>350</c:v>
                </c:pt>
                <c:pt idx="962">
                  <c:v>437</c:v>
                </c:pt>
                <c:pt idx="963">
                  <c:v>350</c:v>
                </c:pt>
                <c:pt idx="964">
                  <c:v>437</c:v>
                </c:pt>
                <c:pt idx="965">
                  <c:v>350</c:v>
                </c:pt>
                <c:pt idx="966">
                  <c:v>350</c:v>
                </c:pt>
                <c:pt idx="967">
                  <c:v>437</c:v>
                </c:pt>
                <c:pt idx="968">
                  <c:v>350</c:v>
                </c:pt>
                <c:pt idx="969">
                  <c:v>437</c:v>
                </c:pt>
                <c:pt idx="970">
                  <c:v>350</c:v>
                </c:pt>
                <c:pt idx="971">
                  <c:v>437</c:v>
                </c:pt>
                <c:pt idx="972">
                  <c:v>437</c:v>
                </c:pt>
                <c:pt idx="973">
                  <c:v>350</c:v>
                </c:pt>
                <c:pt idx="974">
                  <c:v>437</c:v>
                </c:pt>
                <c:pt idx="975">
                  <c:v>350</c:v>
                </c:pt>
                <c:pt idx="976">
                  <c:v>437</c:v>
                </c:pt>
                <c:pt idx="977">
                  <c:v>350</c:v>
                </c:pt>
                <c:pt idx="978">
                  <c:v>437</c:v>
                </c:pt>
                <c:pt idx="979">
                  <c:v>437</c:v>
                </c:pt>
                <c:pt idx="980">
                  <c:v>350</c:v>
                </c:pt>
                <c:pt idx="981">
                  <c:v>437</c:v>
                </c:pt>
                <c:pt idx="982">
                  <c:v>437</c:v>
                </c:pt>
                <c:pt idx="983">
                  <c:v>350</c:v>
                </c:pt>
                <c:pt idx="984">
                  <c:v>437</c:v>
                </c:pt>
                <c:pt idx="985">
                  <c:v>437</c:v>
                </c:pt>
                <c:pt idx="986">
                  <c:v>350</c:v>
                </c:pt>
                <c:pt idx="987">
                  <c:v>437</c:v>
                </c:pt>
                <c:pt idx="988">
                  <c:v>437</c:v>
                </c:pt>
                <c:pt idx="989">
                  <c:v>437</c:v>
                </c:pt>
                <c:pt idx="990">
                  <c:v>350</c:v>
                </c:pt>
                <c:pt idx="991">
                  <c:v>437</c:v>
                </c:pt>
                <c:pt idx="992">
                  <c:v>350</c:v>
                </c:pt>
                <c:pt idx="993">
                  <c:v>437</c:v>
                </c:pt>
                <c:pt idx="994">
                  <c:v>437</c:v>
                </c:pt>
                <c:pt idx="995">
                  <c:v>350</c:v>
                </c:pt>
                <c:pt idx="996">
                  <c:v>437</c:v>
                </c:pt>
                <c:pt idx="997">
                  <c:v>437</c:v>
                </c:pt>
                <c:pt idx="998">
                  <c:v>350</c:v>
                </c:pt>
                <c:pt idx="999">
                  <c:v>350</c:v>
                </c:pt>
                <c:pt idx="1000">
                  <c:v>437</c:v>
                </c:pt>
                <c:pt idx="1001">
                  <c:v>350</c:v>
                </c:pt>
                <c:pt idx="1002">
                  <c:v>437</c:v>
                </c:pt>
                <c:pt idx="1003">
                  <c:v>350</c:v>
                </c:pt>
                <c:pt idx="1004">
                  <c:v>437</c:v>
                </c:pt>
                <c:pt idx="1005">
                  <c:v>437</c:v>
                </c:pt>
                <c:pt idx="1006">
                  <c:v>350</c:v>
                </c:pt>
                <c:pt idx="1007">
                  <c:v>350</c:v>
                </c:pt>
                <c:pt idx="1008">
                  <c:v>437</c:v>
                </c:pt>
                <c:pt idx="1009">
                  <c:v>350</c:v>
                </c:pt>
                <c:pt idx="1010">
                  <c:v>437</c:v>
                </c:pt>
                <c:pt idx="1011">
                  <c:v>350</c:v>
                </c:pt>
                <c:pt idx="1012">
                  <c:v>350</c:v>
                </c:pt>
                <c:pt idx="1013">
                  <c:v>437</c:v>
                </c:pt>
                <c:pt idx="1014">
                  <c:v>350</c:v>
                </c:pt>
                <c:pt idx="1015">
                  <c:v>437</c:v>
                </c:pt>
                <c:pt idx="1016">
                  <c:v>350</c:v>
                </c:pt>
                <c:pt idx="1017">
                  <c:v>350</c:v>
                </c:pt>
                <c:pt idx="1018">
                  <c:v>437</c:v>
                </c:pt>
                <c:pt idx="1019">
                  <c:v>350</c:v>
                </c:pt>
                <c:pt idx="1020">
                  <c:v>437</c:v>
                </c:pt>
                <c:pt idx="1021">
                  <c:v>350</c:v>
                </c:pt>
                <c:pt idx="1022">
                  <c:v>437</c:v>
                </c:pt>
                <c:pt idx="1023">
                  <c:v>350</c:v>
                </c:pt>
                <c:pt idx="1024">
                  <c:v>437</c:v>
                </c:pt>
                <c:pt idx="1025">
                  <c:v>350</c:v>
                </c:pt>
                <c:pt idx="1026">
                  <c:v>437</c:v>
                </c:pt>
                <c:pt idx="1027">
                  <c:v>437</c:v>
                </c:pt>
                <c:pt idx="1028">
                  <c:v>350</c:v>
                </c:pt>
                <c:pt idx="1029">
                  <c:v>437</c:v>
                </c:pt>
                <c:pt idx="1030">
                  <c:v>437</c:v>
                </c:pt>
                <c:pt idx="1031">
                  <c:v>350</c:v>
                </c:pt>
                <c:pt idx="1032">
                  <c:v>437</c:v>
                </c:pt>
                <c:pt idx="1033">
                  <c:v>437</c:v>
                </c:pt>
                <c:pt idx="1034">
                  <c:v>350</c:v>
                </c:pt>
                <c:pt idx="1035">
                  <c:v>350</c:v>
                </c:pt>
                <c:pt idx="1036">
                  <c:v>437</c:v>
                </c:pt>
                <c:pt idx="1037">
                  <c:v>350</c:v>
                </c:pt>
                <c:pt idx="1038">
                  <c:v>437</c:v>
                </c:pt>
                <c:pt idx="1039">
                  <c:v>350</c:v>
                </c:pt>
                <c:pt idx="1040">
                  <c:v>437</c:v>
                </c:pt>
                <c:pt idx="1041">
                  <c:v>437</c:v>
                </c:pt>
                <c:pt idx="1042">
                  <c:v>350</c:v>
                </c:pt>
                <c:pt idx="1043">
                  <c:v>350</c:v>
                </c:pt>
                <c:pt idx="1044">
                  <c:v>437</c:v>
                </c:pt>
                <c:pt idx="1045">
                  <c:v>350</c:v>
                </c:pt>
                <c:pt idx="1046">
                  <c:v>350</c:v>
                </c:pt>
                <c:pt idx="1047">
                  <c:v>437</c:v>
                </c:pt>
                <c:pt idx="1048">
                  <c:v>350</c:v>
                </c:pt>
                <c:pt idx="1049">
                  <c:v>350</c:v>
                </c:pt>
                <c:pt idx="1050">
                  <c:v>350</c:v>
                </c:pt>
                <c:pt idx="1051">
                  <c:v>350</c:v>
                </c:pt>
                <c:pt idx="1052">
                  <c:v>437</c:v>
                </c:pt>
                <c:pt idx="1053">
                  <c:v>350</c:v>
                </c:pt>
                <c:pt idx="1054">
                  <c:v>350</c:v>
                </c:pt>
                <c:pt idx="1055">
                  <c:v>437</c:v>
                </c:pt>
                <c:pt idx="1056">
                  <c:v>350</c:v>
                </c:pt>
                <c:pt idx="1057">
                  <c:v>350</c:v>
                </c:pt>
                <c:pt idx="1058">
                  <c:v>350</c:v>
                </c:pt>
                <c:pt idx="1059">
                  <c:v>437</c:v>
                </c:pt>
                <c:pt idx="1060">
                  <c:v>350</c:v>
                </c:pt>
                <c:pt idx="1061">
                  <c:v>437</c:v>
                </c:pt>
                <c:pt idx="1062">
                  <c:v>350</c:v>
                </c:pt>
                <c:pt idx="1063">
                  <c:v>350</c:v>
                </c:pt>
                <c:pt idx="1064">
                  <c:v>437</c:v>
                </c:pt>
                <c:pt idx="1065">
                  <c:v>350</c:v>
                </c:pt>
                <c:pt idx="1066">
                  <c:v>437</c:v>
                </c:pt>
                <c:pt idx="1067">
                  <c:v>350</c:v>
                </c:pt>
                <c:pt idx="1068">
                  <c:v>437</c:v>
                </c:pt>
                <c:pt idx="1069">
                  <c:v>437</c:v>
                </c:pt>
                <c:pt idx="1070">
                  <c:v>350</c:v>
                </c:pt>
                <c:pt idx="1071">
                  <c:v>437</c:v>
                </c:pt>
                <c:pt idx="1072">
                  <c:v>350</c:v>
                </c:pt>
                <c:pt idx="1073">
                  <c:v>437</c:v>
                </c:pt>
                <c:pt idx="1074">
                  <c:v>350</c:v>
                </c:pt>
                <c:pt idx="1075">
                  <c:v>437</c:v>
                </c:pt>
                <c:pt idx="1076">
                  <c:v>350</c:v>
                </c:pt>
                <c:pt idx="1077">
                  <c:v>437</c:v>
                </c:pt>
                <c:pt idx="1078">
                  <c:v>350</c:v>
                </c:pt>
                <c:pt idx="1079">
                  <c:v>437</c:v>
                </c:pt>
                <c:pt idx="1080">
                  <c:v>437</c:v>
                </c:pt>
                <c:pt idx="1081">
                  <c:v>350</c:v>
                </c:pt>
                <c:pt idx="1082">
                  <c:v>437</c:v>
                </c:pt>
                <c:pt idx="1083">
                  <c:v>350</c:v>
                </c:pt>
                <c:pt idx="1084">
                  <c:v>437</c:v>
                </c:pt>
                <c:pt idx="1085">
                  <c:v>350</c:v>
                </c:pt>
                <c:pt idx="1086">
                  <c:v>437</c:v>
                </c:pt>
                <c:pt idx="1087">
                  <c:v>350</c:v>
                </c:pt>
                <c:pt idx="1088">
                  <c:v>437</c:v>
                </c:pt>
                <c:pt idx="1089">
                  <c:v>350</c:v>
                </c:pt>
                <c:pt idx="1090">
                  <c:v>437</c:v>
                </c:pt>
                <c:pt idx="1091">
                  <c:v>350</c:v>
                </c:pt>
                <c:pt idx="1092">
                  <c:v>437</c:v>
                </c:pt>
                <c:pt idx="1093">
                  <c:v>350</c:v>
                </c:pt>
                <c:pt idx="1094">
                  <c:v>350</c:v>
                </c:pt>
                <c:pt idx="1095">
                  <c:v>437</c:v>
                </c:pt>
                <c:pt idx="1096">
                  <c:v>437</c:v>
                </c:pt>
                <c:pt idx="1097">
                  <c:v>350</c:v>
                </c:pt>
                <c:pt idx="1098">
                  <c:v>350</c:v>
                </c:pt>
                <c:pt idx="1099">
                  <c:v>437</c:v>
                </c:pt>
                <c:pt idx="1100">
                  <c:v>350</c:v>
                </c:pt>
                <c:pt idx="1101">
                  <c:v>437</c:v>
                </c:pt>
                <c:pt idx="1102">
                  <c:v>350</c:v>
                </c:pt>
                <c:pt idx="1103">
                  <c:v>437</c:v>
                </c:pt>
                <c:pt idx="1104">
                  <c:v>350</c:v>
                </c:pt>
                <c:pt idx="1105">
                  <c:v>437</c:v>
                </c:pt>
                <c:pt idx="1106">
                  <c:v>350</c:v>
                </c:pt>
                <c:pt idx="1107">
                  <c:v>437</c:v>
                </c:pt>
                <c:pt idx="1108">
                  <c:v>437</c:v>
                </c:pt>
                <c:pt idx="1109">
                  <c:v>350</c:v>
                </c:pt>
                <c:pt idx="1110">
                  <c:v>437</c:v>
                </c:pt>
                <c:pt idx="1111">
                  <c:v>350</c:v>
                </c:pt>
                <c:pt idx="1112">
                  <c:v>437</c:v>
                </c:pt>
                <c:pt idx="1113">
                  <c:v>350</c:v>
                </c:pt>
                <c:pt idx="1114">
                  <c:v>437</c:v>
                </c:pt>
                <c:pt idx="1115">
                  <c:v>437</c:v>
                </c:pt>
                <c:pt idx="1116">
                  <c:v>350</c:v>
                </c:pt>
                <c:pt idx="1117">
                  <c:v>350</c:v>
                </c:pt>
                <c:pt idx="1118">
                  <c:v>437</c:v>
                </c:pt>
                <c:pt idx="1119">
                  <c:v>437</c:v>
                </c:pt>
                <c:pt idx="1120">
                  <c:v>350</c:v>
                </c:pt>
                <c:pt idx="1121">
                  <c:v>350</c:v>
                </c:pt>
                <c:pt idx="1122">
                  <c:v>437</c:v>
                </c:pt>
                <c:pt idx="1123">
                  <c:v>350</c:v>
                </c:pt>
                <c:pt idx="1124">
                  <c:v>437</c:v>
                </c:pt>
                <c:pt idx="1125">
                  <c:v>350</c:v>
                </c:pt>
                <c:pt idx="1126">
                  <c:v>350</c:v>
                </c:pt>
                <c:pt idx="1127">
                  <c:v>437</c:v>
                </c:pt>
                <c:pt idx="1128">
                  <c:v>350</c:v>
                </c:pt>
                <c:pt idx="1129">
                  <c:v>437</c:v>
                </c:pt>
                <c:pt idx="1130">
                  <c:v>350</c:v>
                </c:pt>
                <c:pt idx="1131">
                  <c:v>350</c:v>
                </c:pt>
                <c:pt idx="1132">
                  <c:v>437</c:v>
                </c:pt>
                <c:pt idx="1133">
                  <c:v>437</c:v>
                </c:pt>
                <c:pt idx="1134">
                  <c:v>350</c:v>
                </c:pt>
                <c:pt idx="1135">
                  <c:v>350</c:v>
                </c:pt>
                <c:pt idx="1136">
                  <c:v>437</c:v>
                </c:pt>
                <c:pt idx="1137">
                  <c:v>437</c:v>
                </c:pt>
                <c:pt idx="1138">
                  <c:v>350</c:v>
                </c:pt>
                <c:pt idx="1139">
                  <c:v>437</c:v>
                </c:pt>
                <c:pt idx="1140">
                  <c:v>437</c:v>
                </c:pt>
                <c:pt idx="1141">
                  <c:v>350</c:v>
                </c:pt>
                <c:pt idx="1142">
                  <c:v>350</c:v>
                </c:pt>
                <c:pt idx="1143">
                  <c:v>437</c:v>
                </c:pt>
                <c:pt idx="1144">
                  <c:v>437</c:v>
                </c:pt>
                <c:pt idx="1145">
                  <c:v>350</c:v>
                </c:pt>
                <c:pt idx="1146">
                  <c:v>437</c:v>
                </c:pt>
                <c:pt idx="1147">
                  <c:v>350</c:v>
                </c:pt>
                <c:pt idx="1148">
                  <c:v>437</c:v>
                </c:pt>
                <c:pt idx="1149">
                  <c:v>350</c:v>
                </c:pt>
                <c:pt idx="1150">
                  <c:v>437</c:v>
                </c:pt>
                <c:pt idx="1151">
                  <c:v>350</c:v>
                </c:pt>
                <c:pt idx="1152">
                  <c:v>437</c:v>
                </c:pt>
                <c:pt idx="1153">
                  <c:v>350</c:v>
                </c:pt>
                <c:pt idx="1154">
                  <c:v>437</c:v>
                </c:pt>
                <c:pt idx="1155">
                  <c:v>437</c:v>
                </c:pt>
                <c:pt idx="1156">
                  <c:v>350</c:v>
                </c:pt>
                <c:pt idx="1157">
                  <c:v>437</c:v>
                </c:pt>
                <c:pt idx="1158">
                  <c:v>437</c:v>
                </c:pt>
                <c:pt idx="1159">
                  <c:v>350</c:v>
                </c:pt>
                <c:pt idx="1160">
                  <c:v>350</c:v>
                </c:pt>
                <c:pt idx="1161">
                  <c:v>437</c:v>
                </c:pt>
                <c:pt idx="1162">
                  <c:v>437</c:v>
                </c:pt>
                <c:pt idx="1163">
                  <c:v>350</c:v>
                </c:pt>
                <c:pt idx="1164">
                  <c:v>350</c:v>
                </c:pt>
                <c:pt idx="1165">
                  <c:v>437</c:v>
                </c:pt>
                <c:pt idx="1166">
                  <c:v>437</c:v>
                </c:pt>
                <c:pt idx="1167">
                  <c:v>350</c:v>
                </c:pt>
                <c:pt idx="1168">
                  <c:v>350</c:v>
                </c:pt>
                <c:pt idx="1169">
                  <c:v>437</c:v>
                </c:pt>
                <c:pt idx="1170">
                  <c:v>350</c:v>
                </c:pt>
                <c:pt idx="1171">
                  <c:v>437</c:v>
                </c:pt>
                <c:pt idx="1172">
                  <c:v>350</c:v>
                </c:pt>
                <c:pt idx="1173">
                  <c:v>350</c:v>
                </c:pt>
                <c:pt idx="1174">
                  <c:v>437</c:v>
                </c:pt>
                <c:pt idx="1175">
                  <c:v>437</c:v>
                </c:pt>
                <c:pt idx="1176">
                  <c:v>350</c:v>
                </c:pt>
                <c:pt idx="1177">
                  <c:v>437</c:v>
                </c:pt>
                <c:pt idx="1178">
                  <c:v>437</c:v>
                </c:pt>
                <c:pt idx="1179">
                  <c:v>350</c:v>
                </c:pt>
                <c:pt idx="1180">
                  <c:v>437</c:v>
                </c:pt>
                <c:pt idx="1181">
                  <c:v>437</c:v>
                </c:pt>
                <c:pt idx="1182">
                  <c:v>350</c:v>
                </c:pt>
                <c:pt idx="1183">
                  <c:v>437</c:v>
                </c:pt>
                <c:pt idx="1184">
                  <c:v>437</c:v>
                </c:pt>
                <c:pt idx="1185">
                  <c:v>437</c:v>
                </c:pt>
                <c:pt idx="1186">
                  <c:v>437</c:v>
                </c:pt>
                <c:pt idx="1187">
                  <c:v>437</c:v>
                </c:pt>
                <c:pt idx="1188">
                  <c:v>437</c:v>
                </c:pt>
                <c:pt idx="1189">
                  <c:v>437</c:v>
                </c:pt>
                <c:pt idx="1190">
                  <c:v>437</c:v>
                </c:pt>
                <c:pt idx="1191">
                  <c:v>350</c:v>
                </c:pt>
                <c:pt idx="1192">
                  <c:v>437</c:v>
                </c:pt>
                <c:pt idx="1193">
                  <c:v>437</c:v>
                </c:pt>
                <c:pt idx="1194">
                  <c:v>437</c:v>
                </c:pt>
                <c:pt idx="1195">
                  <c:v>437</c:v>
                </c:pt>
                <c:pt idx="1196">
                  <c:v>437</c:v>
                </c:pt>
                <c:pt idx="1197">
                  <c:v>437</c:v>
                </c:pt>
                <c:pt idx="1198">
                  <c:v>350</c:v>
                </c:pt>
                <c:pt idx="1199">
                  <c:v>437</c:v>
                </c:pt>
                <c:pt idx="1200">
                  <c:v>437</c:v>
                </c:pt>
                <c:pt idx="1201">
                  <c:v>437</c:v>
                </c:pt>
                <c:pt idx="1202">
                  <c:v>437</c:v>
                </c:pt>
                <c:pt idx="1203">
                  <c:v>350</c:v>
                </c:pt>
                <c:pt idx="1204">
                  <c:v>437</c:v>
                </c:pt>
                <c:pt idx="1205">
                  <c:v>437</c:v>
                </c:pt>
                <c:pt idx="1206">
                  <c:v>350</c:v>
                </c:pt>
                <c:pt idx="1207">
                  <c:v>525</c:v>
                </c:pt>
                <c:pt idx="1208">
                  <c:v>350</c:v>
                </c:pt>
                <c:pt idx="1209">
                  <c:v>437</c:v>
                </c:pt>
                <c:pt idx="1210">
                  <c:v>437</c:v>
                </c:pt>
                <c:pt idx="1211">
                  <c:v>437</c:v>
                </c:pt>
                <c:pt idx="1212">
                  <c:v>437</c:v>
                </c:pt>
                <c:pt idx="1213">
                  <c:v>437</c:v>
                </c:pt>
                <c:pt idx="1214">
                  <c:v>437</c:v>
                </c:pt>
                <c:pt idx="1215">
                  <c:v>350</c:v>
                </c:pt>
                <c:pt idx="1216">
                  <c:v>437</c:v>
                </c:pt>
                <c:pt idx="1217">
                  <c:v>437</c:v>
                </c:pt>
                <c:pt idx="1218">
                  <c:v>350</c:v>
                </c:pt>
                <c:pt idx="1219">
                  <c:v>437</c:v>
                </c:pt>
                <c:pt idx="1220">
                  <c:v>437</c:v>
                </c:pt>
                <c:pt idx="1221">
                  <c:v>350</c:v>
                </c:pt>
                <c:pt idx="1222">
                  <c:v>437</c:v>
                </c:pt>
                <c:pt idx="1223">
                  <c:v>437</c:v>
                </c:pt>
                <c:pt idx="1224">
                  <c:v>437</c:v>
                </c:pt>
                <c:pt idx="1225">
                  <c:v>437</c:v>
                </c:pt>
                <c:pt idx="1226">
                  <c:v>437</c:v>
                </c:pt>
                <c:pt idx="1227">
                  <c:v>437</c:v>
                </c:pt>
                <c:pt idx="1228">
                  <c:v>350</c:v>
                </c:pt>
                <c:pt idx="1229">
                  <c:v>437</c:v>
                </c:pt>
                <c:pt idx="1230">
                  <c:v>437</c:v>
                </c:pt>
                <c:pt idx="1231">
                  <c:v>437</c:v>
                </c:pt>
                <c:pt idx="1232">
                  <c:v>437</c:v>
                </c:pt>
                <c:pt idx="1233">
                  <c:v>437</c:v>
                </c:pt>
                <c:pt idx="1234">
                  <c:v>437</c:v>
                </c:pt>
                <c:pt idx="1235">
                  <c:v>437</c:v>
                </c:pt>
                <c:pt idx="1236">
                  <c:v>350</c:v>
                </c:pt>
                <c:pt idx="1237">
                  <c:v>437</c:v>
                </c:pt>
                <c:pt idx="1238">
                  <c:v>437</c:v>
                </c:pt>
                <c:pt idx="1239">
                  <c:v>437</c:v>
                </c:pt>
                <c:pt idx="1240">
                  <c:v>350</c:v>
                </c:pt>
                <c:pt idx="1241">
                  <c:v>525</c:v>
                </c:pt>
                <c:pt idx="1242">
                  <c:v>350</c:v>
                </c:pt>
                <c:pt idx="1243">
                  <c:v>437</c:v>
                </c:pt>
                <c:pt idx="1244">
                  <c:v>437</c:v>
                </c:pt>
                <c:pt idx="1245">
                  <c:v>350</c:v>
                </c:pt>
                <c:pt idx="1246">
                  <c:v>437</c:v>
                </c:pt>
                <c:pt idx="1247">
                  <c:v>437</c:v>
                </c:pt>
                <c:pt idx="1248">
                  <c:v>437</c:v>
                </c:pt>
                <c:pt idx="1249">
                  <c:v>437</c:v>
                </c:pt>
                <c:pt idx="1250">
                  <c:v>437</c:v>
                </c:pt>
                <c:pt idx="1251">
                  <c:v>437</c:v>
                </c:pt>
                <c:pt idx="1252">
                  <c:v>350</c:v>
                </c:pt>
                <c:pt idx="1253">
                  <c:v>437</c:v>
                </c:pt>
                <c:pt idx="1254">
                  <c:v>437</c:v>
                </c:pt>
                <c:pt idx="1255">
                  <c:v>437</c:v>
                </c:pt>
                <c:pt idx="1256">
                  <c:v>437</c:v>
                </c:pt>
                <c:pt idx="1257">
                  <c:v>350</c:v>
                </c:pt>
                <c:pt idx="1258">
                  <c:v>437</c:v>
                </c:pt>
                <c:pt idx="1259">
                  <c:v>437</c:v>
                </c:pt>
                <c:pt idx="1260">
                  <c:v>437</c:v>
                </c:pt>
                <c:pt idx="1261">
                  <c:v>437</c:v>
                </c:pt>
                <c:pt idx="1262">
                  <c:v>350</c:v>
                </c:pt>
                <c:pt idx="1263">
                  <c:v>437</c:v>
                </c:pt>
                <c:pt idx="1264">
                  <c:v>437</c:v>
                </c:pt>
                <c:pt idx="1265">
                  <c:v>437</c:v>
                </c:pt>
                <c:pt idx="1266">
                  <c:v>437</c:v>
                </c:pt>
                <c:pt idx="1267">
                  <c:v>350</c:v>
                </c:pt>
                <c:pt idx="1268">
                  <c:v>437</c:v>
                </c:pt>
                <c:pt idx="1269">
                  <c:v>437</c:v>
                </c:pt>
                <c:pt idx="1270">
                  <c:v>437</c:v>
                </c:pt>
                <c:pt idx="1271">
                  <c:v>437</c:v>
                </c:pt>
                <c:pt idx="1272">
                  <c:v>350</c:v>
                </c:pt>
                <c:pt idx="1273">
                  <c:v>437</c:v>
                </c:pt>
                <c:pt idx="1274">
                  <c:v>437</c:v>
                </c:pt>
                <c:pt idx="1275">
                  <c:v>350</c:v>
                </c:pt>
                <c:pt idx="1276">
                  <c:v>437</c:v>
                </c:pt>
                <c:pt idx="1277">
                  <c:v>437</c:v>
                </c:pt>
                <c:pt idx="1278">
                  <c:v>350</c:v>
                </c:pt>
                <c:pt idx="1279">
                  <c:v>437</c:v>
                </c:pt>
                <c:pt idx="1280">
                  <c:v>437</c:v>
                </c:pt>
                <c:pt idx="1281">
                  <c:v>350</c:v>
                </c:pt>
                <c:pt idx="1282">
                  <c:v>437</c:v>
                </c:pt>
                <c:pt idx="1283">
                  <c:v>437</c:v>
                </c:pt>
                <c:pt idx="1284">
                  <c:v>437</c:v>
                </c:pt>
                <c:pt idx="1285">
                  <c:v>350</c:v>
                </c:pt>
                <c:pt idx="1286">
                  <c:v>437</c:v>
                </c:pt>
                <c:pt idx="1287">
                  <c:v>437</c:v>
                </c:pt>
                <c:pt idx="1288">
                  <c:v>350</c:v>
                </c:pt>
                <c:pt idx="1289">
                  <c:v>437</c:v>
                </c:pt>
                <c:pt idx="1290">
                  <c:v>350</c:v>
                </c:pt>
                <c:pt idx="1291">
                  <c:v>437</c:v>
                </c:pt>
                <c:pt idx="1292">
                  <c:v>350</c:v>
                </c:pt>
                <c:pt idx="1293">
                  <c:v>437</c:v>
                </c:pt>
                <c:pt idx="1294">
                  <c:v>350</c:v>
                </c:pt>
                <c:pt idx="1295">
                  <c:v>437</c:v>
                </c:pt>
                <c:pt idx="1296">
                  <c:v>350</c:v>
                </c:pt>
                <c:pt idx="1297">
                  <c:v>350</c:v>
                </c:pt>
                <c:pt idx="1298">
                  <c:v>437</c:v>
                </c:pt>
                <c:pt idx="1299">
                  <c:v>350</c:v>
                </c:pt>
                <c:pt idx="1300">
                  <c:v>350</c:v>
                </c:pt>
                <c:pt idx="1301">
                  <c:v>350</c:v>
                </c:pt>
                <c:pt idx="1302">
                  <c:v>350</c:v>
                </c:pt>
                <c:pt idx="1303">
                  <c:v>350</c:v>
                </c:pt>
                <c:pt idx="1304">
                  <c:v>437</c:v>
                </c:pt>
                <c:pt idx="1305">
                  <c:v>262</c:v>
                </c:pt>
                <c:pt idx="1306">
                  <c:v>350</c:v>
                </c:pt>
                <c:pt idx="1307">
                  <c:v>350</c:v>
                </c:pt>
                <c:pt idx="1308">
                  <c:v>350</c:v>
                </c:pt>
                <c:pt idx="1309">
                  <c:v>350</c:v>
                </c:pt>
                <c:pt idx="1310">
                  <c:v>350</c:v>
                </c:pt>
                <c:pt idx="1311">
                  <c:v>350</c:v>
                </c:pt>
                <c:pt idx="1312">
                  <c:v>350</c:v>
                </c:pt>
                <c:pt idx="1313">
                  <c:v>262</c:v>
                </c:pt>
                <c:pt idx="1314">
                  <c:v>350</c:v>
                </c:pt>
                <c:pt idx="1315">
                  <c:v>262</c:v>
                </c:pt>
                <c:pt idx="1316">
                  <c:v>350</c:v>
                </c:pt>
                <c:pt idx="1317">
                  <c:v>350</c:v>
                </c:pt>
                <c:pt idx="1318">
                  <c:v>262</c:v>
                </c:pt>
                <c:pt idx="1319">
                  <c:v>262</c:v>
                </c:pt>
                <c:pt idx="1320">
                  <c:v>350</c:v>
                </c:pt>
                <c:pt idx="1321">
                  <c:v>262</c:v>
                </c:pt>
                <c:pt idx="1322">
                  <c:v>262</c:v>
                </c:pt>
                <c:pt idx="1323">
                  <c:v>262</c:v>
                </c:pt>
                <c:pt idx="1324">
                  <c:v>262</c:v>
                </c:pt>
                <c:pt idx="1325">
                  <c:v>262</c:v>
                </c:pt>
                <c:pt idx="1326">
                  <c:v>262</c:v>
                </c:pt>
                <c:pt idx="1327">
                  <c:v>262</c:v>
                </c:pt>
                <c:pt idx="1328">
                  <c:v>262</c:v>
                </c:pt>
                <c:pt idx="1329">
                  <c:v>175</c:v>
                </c:pt>
                <c:pt idx="1330">
                  <c:v>262</c:v>
                </c:pt>
                <c:pt idx="1331">
                  <c:v>262</c:v>
                </c:pt>
                <c:pt idx="1332">
                  <c:v>262</c:v>
                </c:pt>
                <c:pt idx="1333">
                  <c:v>175</c:v>
                </c:pt>
                <c:pt idx="1334">
                  <c:v>262</c:v>
                </c:pt>
                <c:pt idx="1335">
                  <c:v>175</c:v>
                </c:pt>
                <c:pt idx="1336">
                  <c:v>262</c:v>
                </c:pt>
                <c:pt idx="1337">
                  <c:v>262</c:v>
                </c:pt>
                <c:pt idx="1338">
                  <c:v>175</c:v>
                </c:pt>
                <c:pt idx="1339">
                  <c:v>175</c:v>
                </c:pt>
                <c:pt idx="1340">
                  <c:v>262</c:v>
                </c:pt>
                <c:pt idx="1341">
                  <c:v>262</c:v>
                </c:pt>
                <c:pt idx="1342">
                  <c:v>175</c:v>
                </c:pt>
                <c:pt idx="1343">
                  <c:v>175</c:v>
                </c:pt>
                <c:pt idx="1344">
                  <c:v>262</c:v>
                </c:pt>
                <c:pt idx="1345">
                  <c:v>262</c:v>
                </c:pt>
                <c:pt idx="1346">
                  <c:v>175</c:v>
                </c:pt>
                <c:pt idx="1347">
                  <c:v>175</c:v>
                </c:pt>
                <c:pt idx="1348">
                  <c:v>175</c:v>
                </c:pt>
                <c:pt idx="1349">
                  <c:v>175</c:v>
                </c:pt>
                <c:pt idx="1350">
                  <c:v>262</c:v>
                </c:pt>
                <c:pt idx="1351">
                  <c:v>175</c:v>
                </c:pt>
                <c:pt idx="1352">
                  <c:v>175</c:v>
                </c:pt>
                <c:pt idx="1353">
                  <c:v>175</c:v>
                </c:pt>
                <c:pt idx="1354">
                  <c:v>262</c:v>
                </c:pt>
                <c:pt idx="1355">
                  <c:v>175</c:v>
                </c:pt>
                <c:pt idx="1356">
                  <c:v>175</c:v>
                </c:pt>
                <c:pt idx="1357">
                  <c:v>175</c:v>
                </c:pt>
                <c:pt idx="1358">
                  <c:v>175</c:v>
                </c:pt>
                <c:pt idx="1359">
                  <c:v>175</c:v>
                </c:pt>
                <c:pt idx="1360">
                  <c:v>175</c:v>
                </c:pt>
                <c:pt idx="1361">
                  <c:v>175</c:v>
                </c:pt>
                <c:pt idx="1362">
                  <c:v>175</c:v>
                </c:pt>
                <c:pt idx="1363">
                  <c:v>175</c:v>
                </c:pt>
                <c:pt idx="1364">
                  <c:v>87</c:v>
                </c:pt>
                <c:pt idx="1365">
                  <c:v>175</c:v>
                </c:pt>
                <c:pt idx="1366">
                  <c:v>175</c:v>
                </c:pt>
                <c:pt idx="1367">
                  <c:v>175</c:v>
                </c:pt>
                <c:pt idx="1368">
                  <c:v>87</c:v>
                </c:pt>
                <c:pt idx="1369">
                  <c:v>175</c:v>
                </c:pt>
                <c:pt idx="1370">
                  <c:v>175</c:v>
                </c:pt>
                <c:pt idx="1371">
                  <c:v>175</c:v>
                </c:pt>
                <c:pt idx="1372">
                  <c:v>87</c:v>
                </c:pt>
                <c:pt idx="1373">
                  <c:v>175</c:v>
                </c:pt>
                <c:pt idx="1374">
                  <c:v>175</c:v>
                </c:pt>
                <c:pt idx="1375">
                  <c:v>87</c:v>
                </c:pt>
                <c:pt idx="1376">
                  <c:v>175</c:v>
                </c:pt>
                <c:pt idx="1377">
                  <c:v>175</c:v>
                </c:pt>
                <c:pt idx="1378">
                  <c:v>87</c:v>
                </c:pt>
                <c:pt idx="1379">
                  <c:v>87</c:v>
                </c:pt>
                <c:pt idx="1380">
                  <c:v>175</c:v>
                </c:pt>
                <c:pt idx="1381">
                  <c:v>87</c:v>
                </c:pt>
                <c:pt idx="1382">
                  <c:v>87</c:v>
                </c:pt>
                <c:pt idx="1383">
                  <c:v>175</c:v>
                </c:pt>
                <c:pt idx="1384">
                  <c:v>87</c:v>
                </c:pt>
                <c:pt idx="1385">
                  <c:v>87</c:v>
                </c:pt>
                <c:pt idx="1386">
                  <c:v>175</c:v>
                </c:pt>
                <c:pt idx="1387">
                  <c:v>87</c:v>
                </c:pt>
                <c:pt idx="1388">
                  <c:v>87</c:v>
                </c:pt>
                <c:pt idx="1389">
                  <c:v>87</c:v>
                </c:pt>
                <c:pt idx="1390">
                  <c:v>87</c:v>
                </c:pt>
                <c:pt idx="1391">
                  <c:v>87</c:v>
                </c:pt>
                <c:pt idx="1392">
                  <c:v>87</c:v>
                </c:pt>
                <c:pt idx="1393">
                  <c:v>87</c:v>
                </c:pt>
                <c:pt idx="1394">
                  <c:v>87</c:v>
                </c:pt>
                <c:pt idx="1395">
                  <c:v>87</c:v>
                </c:pt>
                <c:pt idx="1396">
                  <c:v>87</c:v>
                </c:pt>
                <c:pt idx="1397">
                  <c:v>87</c:v>
                </c:pt>
                <c:pt idx="1398">
                  <c:v>87</c:v>
                </c:pt>
                <c:pt idx="1399">
                  <c:v>87</c:v>
                </c:pt>
                <c:pt idx="1400">
                  <c:v>87</c:v>
                </c:pt>
                <c:pt idx="1401">
                  <c:v>87</c:v>
                </c:pt>
                <c:pt idx="1402">
                  <c:v>87</c:v>
                </c:pt>
                <c:pt idx="1403">
                  <c:v>87</c:v>
                </c:pt>
                <c:pt idx="1404">
                  <c:v>87</c:v>
                </c:pt>
                <c:pt idx="1405">
                  <c:v>87</c:v>
                </c:pt>
                <c:pt idx="1406">
                  <c:v>87</c:v>
                </c:pt>
                <c:pt idx="1407">
                  <c:v>87</c:v>
                </c:pt>
                <c:pt idx="1408">
                  <c:v>87</c:v>
                </c:pt>
                <c:pt idx="1409">
                  <c:v>0</c:v>
                </c:pt>
                <c:pt idx="1410">
                  <c:v>87</c:v>
                </c:pt>
                <c:pt idx="1411">
                  <c:v>87</c:v>
                </c:pt>
                <c:pt idx="1412">
                  <c:v>87</c:v>
                </c:pt>
                <c:pt idx="1413">
                  <c:v>87</c:v>
                </c:pt>
                <c:pt idx="1414">
                  <c:v>87</c:v>
                </c:pt>
                <c:pt idx="1415">
                  <c:v>87</c:v>
                </c:pt>
                <c:pt idx="1416">
                  <c:v>0</c:v>
                </c:pt>
                <c:pt idx="1417">
                  <c:v>87</c:v>
                </c:pt>
                <c:pt idx="1418">
                  <c:v>87</c:v>
                </c:pt>
                <c:pt idx="1419">
                  <c:v>87</c:v>
                </c:pt>
                <c:pt idx="1420">
                  <c:v>87</c:v>
                </c:pt>
                <c:pt idx="1421">
                  <c:v>87</c:v>
                </c:pt>
                <c:pt idx="1422">
                  <c:v>87</c:v>
                </c:pt>
                <c:pt idx="1423">
                  <c:v>87</c:v>
                </c:pt>
                <c:pt idx="1424">
                  <c:v>87</c:v>
                </c:pt>
                <c:pt idx="1425">
                  <c:v>87</c:v>
                </c:pt>
                <c:pt idx="1426">
                  <c:v>87</c:v>
                </c:pt>
                <c:pt idx="1427">
                  <c:v>0</c:v>
                </c:pt>
                <c:pt idx="1428">
                  <c:v>87</c:v>
                </c:pt>
                <c:pt idx="1429">
                  <c:v>87</c:v>
                </c:pt>
                <c:pt idx="1430">
                  <c:v>87</c:v>
                </c:pt>
                <c:pt idx="1431">
                  <c:v>87</c:v>
                </c:pt>
                <c:pt idx="1432">
                  <c:v>0</c:v>
                </c:pt>
                <c:pt idx="1433">
                  <c:v>87</c:v>
                </c:pt>
                <c:pt idx="1434">
                  <c:v>87</c:v>
                </c:pt>
                <c:pt idx="1435">
                  <c:v>0</c:v>
                </c:pt>
                <c:pt idx="1436">
                  <c:v>87</c:v>
                </c:pt>
                <c:pt idx="1437">
                  <c:v>87</c:v>
                </c:pt>
                <c:pt idx="1438">
                  <c:v>87</c:v>
                </c:pt>
                <c:pt idx="1439">
                  <c:v>87</c:v>
                </c:pt>
                <c:pt idx="1440">
                  <c:v>0</c:v>
                </c:pt>
                <c:pt idx="1441">
                  <c:v>87</c:v>
                </c:pt>
                <c:pt idx="1442">
                  <c:v>87</c:v>
                </c:pt>
                <c:pt idx="1443">
                  <c:v>0</c:v>
                </c:pt>
                <c:pt idx="1444">
                  <c:v>87</c:v>
                </c:pt>
                <c:pt idx="1445">
                  <c:v>87</c:v>
                </c:pt>
                <c:pt idx="1446">
                  <c:v>0</c:v>
                </c:pt>
                <c:pt idx="1447">
                  <c:v>87</c:v>
                </c:pt>
                <c:pt idx="1448">
                  <c:v>87</c:v>
                </c:pt>
                <c:pt idx="1449">
                  <c:v>0</c:v>
                </c:pt>
                <c:pt idx="1450">
                  <c:v>87</c:v>
                </c:pt>
                <c:pt idx="1451">
                  <c:v>87</c:v>
                </c:pt>
                <c:pt idx="1452">
                  <c:v>87</c:v>
                </c:pt>
                <c:pt idx="1453">
                  <c:v>87</c:v>
                </c:pt>
                <c:pt idx="1454">
                  <c:v>0</c:v>
                </c:pt>
                <c:pt idx="1455">
                  <c:v>87</c:v>
                </c:pt>
                <c:pt idx="1456">
                  <c:v>87</c:v>
                </c:pt>
                <c:pt idx="1457">
                  <c:v>87</c:v>
                </c:pt>
                <c:pt idx="1458">
                  <c:v>87</c:v>
                </c:pt>
                <c:pt idx="1459">
                  <c:v>0</c:v>
                </c:pt>
                <c:pt idx="1460">
                  <c:v>87</c:v>
                </c:pt>
                <c:pt idx="1461">
                  <c:v>87</c:v>
                </c:pt>
                <c:pt idx="1462">
                  <c:v>0</c:v>
                </c:pt>
                <c:pt idx="1463">
                  <c:v>87</c:v>
                </c:pt>
                <c:pt idx="1464">
                  <c:v>0</c:v>
                </c:pt>
                <c:pt idx="1465">
                  <c:v>87</c:v>
                </c:pt>
                <c:pt idx="1466">
                  <c:v>0</c:v>
                </c:pt>
                <c:pt idx="1467">
                  <c:v>87</c:v>
                </c:pt>
                <c:pt idx="1468">
                  <c:v>87</c:v>
                </c:pt>
                <c:pt idx="1469">
                  <c:v>87</c:v>
                </c:pt>
                <c:pt idx="1470">
                  <c:v>0</c:v>
                </c:pt>
                <c:pt idx="1471">
                  <c:v>87</c:v>
                </c:pt>
                <c:pt idx="1472">
                  <c:v>87</c:v>
                </c:pt>
                <c:pt idx="1473">
                  <c:v>0</c:v>
                </c:pt>
                <c:pt idx="1474">
                  <c:v>87</c:v>
                </c:pt>
                <c:pt idx="1475">
                  <c:v>0</c:v>
                </c:pt>
                <c:pt idx="1476">
                  <c:v>87</c:v>
                </c:pt>
                <c:pt idx="1477">
                  <c:v>87</c:v>
                </c:pt>
                <c:pt idx="1478">
                  <c:v>0</c:v>
                </c:pt>
                <c:pt idx="1479">
                  <c:v>87</c:v>
                </c:pt>
                <c:pt idx="1480">
                  <c:v>87</c:v>
                </c:pt>
                <c:pt idx="1481">
                  <c:v>0</c:v>
                </c:pt>
                <c:pt idx="1482">
                  <c:v>87</c:v>
                </c:pt>
                <c:pt idx="1483">
                  <c:v>87</c:v>
                </c:pt>
                <c:pt idx="1484">
                  <c:v>0</c:v>
                </c:pt>
                <c:pt idx="1485">
                  <c:v>87</c:v>
                </c:pt>
                <c:pt idx="1486">
                  <c:v>0</c:v>
                </c:pt>
                <c:pt idx="1487">
                  <c:v>87</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87</c:v>
                </c:pt>
                <c:pt idx="1514">
                  <c:v>0</c:v>
                </c:pt>
                <c:pt idx="1515">
                  <c:v>87</c:v>
                </c:pt>
                <c:pt idx="1516">
                  <c:v>0</c:v>
                </c:pt>
                <c:pt idx="1517">
                  <c:v>87</c:v>
                </c:pt>
                <c:pt idx="1518">
                  <c:v>87</c:v>
                </c:pt>
                <c:pt idx="1519">
                  <c:v>0</c:v>
                </c:pt>
                <c:pt idx="1520">
                  <c:v>0</c:v>
                </c:pt>
                <c:pt idx="1521">
                  <c:v>87</c:v>
                </c:pt>
                <c:pt idx="1522">
                  <c:v>0</c:v>
                </c:pt>
                <c:pt idx="1523">
                  <c:v>87</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87</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87</c:v>
                </c:pt>
                <c:pt idx="1577">
                  <c:v>0</c:v>
                </c:pt>
                <c:pt idx="1578">
                  <c:v>0</c:v>
                </c:pt>
                <c:pt idx="1579">
                  <c:v>0</c:v>
                </c:pt>
                <c:pt idx="1580">
                  <c:v>0</c:v>
                </c:pt>
                <c:pt idx="1581">
                  <c:v>87</c:v>
                </c:pt>
                <c:pt idx="1582">
                  <c:v>0</c:v>
                </c:pt>
                <c:pt idx="1583">
                  <c:v>0</c:v>
                </c:pt>
                <c:pt idx="1584">
                  <c:v>87</c:v>
                </c:pt>
                <c:pt idx="1585">
                  <c:v>0</c:v>
                </c:pt>
                <c:pt idx="1586">
                  <c:v>0</c:v>
                </c:pt>
                <c:pt idx="1587">
                  <c:v>0</c:v>
                </c:pt>
                <c:pt idx="1588">
                  <c:v>0</c:v>
                </c:pt>
                <c:pt idx="1589">
                  <c:v>0</c:v>
                </c:pt>
                <c:pt idx="1590">
                  <c:v>0</c:v>
                </c:pt>
                <c:pt idx="1591">
                  <c:v>0</c:v>
                </c:pt>
                <c:pt idx="1592">
                  <c:v>-87</c:v>
                </c:pt>
                <c:pt idx="1593">
                  <c:v>0</c:v>
                </c:pt>
                <c:pt idx="1594">
                  <c:v>87</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87</c:v>
                </c:pt>
                <c:pt idx="1619">
                  <c:v>0</c:v>
                </c:pt>
                <c:pt idx="1620">
                  <c:v>87</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87</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87</c:v>
                </c:pt>
                <c:pt idx="1711">
                  <c:v>0</c:v>
                </c:pt>
                <c:pt idx="1712">
                  <c:v>-87</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87</c:v>
                </c:pt>
                <c:pt idx="1759">
                  <c:v>0</c:v>
                </c:pt>
                <c:pt idx="1760">
                  <c:v>-87</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87</c:v>
                </c:pt>
                <c:pt idx="1816">
                  <c:v>0</c:v>
                </c:pt>
                <c:pt idx="1817">
                  <c:v>-87</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87</c:v>
                </c:pt>
                <c:pt idx="1882">
                  <c:v>0</c:v>
                </c:pt>
                <c:pt idx="1883">
                  <c:v>0</c:v>
                </c:pt>
                <c:pt idx="1884">
                  <c:v>-87</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87</c:v>
                </c:pt>
                <c:pt idx="1918">
                  <c:v>0</c:v>
                </c:pt>
                <c:pt idx="1919">
                  <c:v>-87</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87</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87</c:v>
                </c:pt>
                <c:pt idx="1995">
                  <c:v>0</c:v>
                </c:pt>
                <c:pt idx="1996">
                  <c:v>0</c:v>
                </c:pt>
                <c:pt idx="1997">
                  <c:v>87</c:v>
                </c:pt>
                <c:pt idx="1998">
                  <c:v>0</c:v>
                </c:pt>
                <c:pt idx="1999">
                  <c:v>0</c:v>
                </c:pt>
                <c:pt idx="2000">
                  <c:v>0</c:v>
                </c:pt>
                <c:pt idx="2001">
                  <c:v>0</c:v>
                </c:pt>
                <c:pt idx="2002">
                  <c:v>0</c:v>
                </c:pt>
                <c:pt idx="2003">
                  <c:v>87</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87</c:v>
                </c:pt>
                <c:pt idx="2043">
                  <c:v>0</c:v>
                </c:pt>
                <c:pt idx="2044">
                  <c:v>0</c:v>
                </c:pt>
                <c:pt idx="2045">
                  <c:v>87</c:v>
                </c:pt>
                <c:pt idx="2046">
                  <c:v>0</c:v>
                </c:pt>
                <c:pt idx="2047">
                  <c:v>87</c:v>
                </c:pt>
                <c:pt idx="2048">
                  <c:v>0</c:v>
                </c:pt>
                <c:pt idx="2049">
                  <c:v>87</c:v>
                </c:pt>
                <c:pt idx="2050">
                  <c:v>87</c:v>
                </c:pt>
                <c:pt idx="2051">
                  <c:v>0</c:v>
                </c:pt>
                <c:pt idx="2052">
                  <c:v>87</c:v>
                </c:pt>
                <c:pt idx="2053">
                  <c:v>0</c:v>
                </c:pt>
                <c:pt idx="2054">
                  <c:v>-87</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0-AAE0-44F3-99C6-6DEC34FF327A}"/>
            </c:ext>
          </c:extLst>
        </c:ser>
        <c:ser>
          <c:idx val="1"/>
          <c:order val="1"/>
          <c:tx>
            <c:strRef>
              <c:f>log_000_260!$U$1</c:f>
              <c:strCache>
                <c:ptCount val="1"/>
                <c:pt idx="0">
                  <c:v> right_wheel_velo</c:v>
                </c:pt>
              </c:strCache>
            </c:strRef>
          </c:tx>
          <c:spPr>
            <a:ln w="28575" cap="rnd">
              <a:solidFill>
                <a:schemeClr val="accent2"/>
              </a:solidFill>
              <a:round/>
            </a:ln>
            <a:effectLst/>
          </c:spPr>
          <c:marker>
            <c:symbol val="none"/>
          </c:marker>
          <c:cat>
            <c:numRef>
              <c:f>log_000_260!$S$2:$S$2166</c:f>
              <c:numCache>
                <c:formatCode>General</c:formatCode>
                <c:ptCount val="2165"/>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cat>
          <c:val>
            <c:numRef>
              <c:f>log_000_260!$U$2:$U$2166</c:f>
              <c:numCache>
                <c:formatCode>General</c:formatCode>
                <c:ptCount val="216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87</c:v>
                </c:pt>
                <c:pt idx="76">
                  <c:v>0</c:v>
                </c:pt>
                <c:pt idx="77">
                  <c:v>0</c:v>
                </c:pt>
                <c:pt idx="78">
                  <c:v>0</c:v>
                </c:pt>
                <c:pt idx="79">
                  <c:v>-87</c:v>
                </c:pt>
                <c:pt idx="80">
                  <c:v>0</c:v>
                </c:pt>
                <c:pt idx="81">
                  <c:v>0</c:v>
                </c:pt>
                <c:pt idx="82">
                  <c:v>0</c:v>
                </c:pt>
                <c:pt idx="83">
                  <c:v>87</c:v>
                </c:pt>
                <c:pt idx="84">
                  <c:v>0</c:v>
                </c:pt>
                <c:pt idx="85">
                  <c:v>0</c:v>
                </c:pt>
                <c:pt idx="86">
                  <c:v>0</c:v>
                </c:pt>
                <c:pt idx="87">
                  <c:v>0</c:v>
                </c:pt>
                <c:pt idx="88">
                  <c:v>0</c:v>
                </c:pt>
                <c:pt idx="89">
                  <c:v>87</c:v>
                </c:pt>
                <c:pt idx="90">
                  <c:v>0</c:v>
                </c:pt>
                <c:pt idx="91">
                  <c:v>0</c:v>
                </c:pt>
                <c:pt idx="92">
                  <c:v>87</c:v>
                </c:pt>
                <c:pt idx="93">
                  <c:v>0</c:v>
                </c:pt>
                <c:pt idx="94">
                  <c:v>87</c:v>
                </c:pt>
                <c:pt idx="95">
                  <c:v>0</c:v>
                </c:pt>
                <c:pt idx="96">
                  <c:v>87</c:v>
                </c:pt>
                <c:pt idx="97">
                  <c:v>87</c:v>
                </c:pt>
                <c:pt idx="98">
                  <c:v>0</c:v>
                </c:pt>
                <c:pt idx="99">
                  <c:v>87</c:v>
                </c:pt>
                <c:pt idx="100">
                  <c:v>87</c:v>
                </c:pt>
                <c:pt idx="101">
                  <c:v>87</c:v>
                </c:pt>
                <c:pt idx="102">
                  <c:v>0</c:v>
                </c:pt>
                <c:pt idx="103">
                  <c:v>87</c:v>
                </c:pt>
                <c:pt idx="104">
                  <c:v>87</c:v>
                </c:pt>
                <c:pt idx="105">
                  <c:v>87</c:v>
                </c:pt>
                <c:pt idx="106">
                  <c:v>0</c:v>
                </c:pt>
                <c:pt idx="107">
                  <c:v>175</c:v>
                </c:pt>
                <c:pt idx="108">
                  <c:v>0</c:v>
                </c:pt>
                <c:pt idx="109">
                  <c:v>87</c:v>
                </c:pt>
                <c:pt idx="110">
                  <c:v>87</c:v>
                </c:pt>
                <c:pt idx="111">
                  <c:v>87</c:v>
                </c:pt>
                <c:pt idx="112">
                  <c:v>87</c:v>
                </c:pt>
                <c:pt idx="113">
                  <c:v>87</c:v>
                </c:pt>
                <c:pt idx="114">
                  <c:v>87</c:v>
                </c:pt>
                <c:pt idx="115">
                  <c:v>175</c:v>
                </c:pt>
                <c:pt idx="116">
                  <c:v>87</c:v>
                </c:pt>
                <c:pt idx="117">
                  <c:v>87</c:v>
                </c:pt>
                <c:pt idx="118">
                  <c:v>175</c:v>
                </c:pt>
                <c:pt idx="119">
                  <c:v>87</c:v>
                </c:pt>
                <c:pt idx="120">
                  <c:v>87</c:v>
                </c:pt>
                <c:pt idx="121">
                  <c:v>175</c:v>
                </c:pt>
                <c:pt idx="122">
                  <c:v>175</c:v>
                </c:pt>
                <c:pt idx="123">
                  <c:v>87</c:v>
                </c:pt>
                <c:pt idx="124">
                  <c:v>87</c:v>
                </c:pt>
                <c:pt idx="125">
                  <c:v>175</c:v>
                </c:pt>
                <c:pt idx="126">
                  <c:v>175</c:v>
                </c:pt>
                <c:pt idx="127">
                  <c:v>175</c:v>
                </c:pt>
                <c:pt idx="128">
                  <c:v>87</c:v>
                </c:pt>
                <c:pt idx="129">
                  <c:v>175</c:v>
                </c:pt>
                <c:pt idx="130">
                  <c:v>175</c:v>
                </c:pt>
                <c:pt idx="131">
                  <c:v>87</c:v>
                </c:pt>
                <c:pt idx="132">
                  <c:v>175</c:v>
                </c:pt>
                <c:pt idx="133">
                  <c:v>175</c:v>
                </c:pt>
                <c:pt idx="134">
                  <c:v>175</c:v>
                </c:pt>
                <c:pt idx="135">
                  <c:v>87</c:v>
                </c:pt>
                <c:pt idx="136">
                  <c:v>175</c:v>
                </c:pt>
                <c:pt idx="137">
                  <c:v>87</c:v>
                </c:pt>
                <c:pt idx="138">
                  <c:v>175</c:v>
                </c:pt>
                <c:pt idx="139">
                  <c:v>175</c:v>
                </c:pt>
                <c:pt idx="140">
                  <c:v>175</c:v>
                </c:pt>
                <c:pt idx="141">
                  <c:v>175</c:v>
                </c:pt>
                <c:pt idx="142">
                  <c:v>175</c:v>
                </c:pt>
                <c:pt idx="143">
                  <c:v>87</c:v>
                </c:pt>
                <c:pt idx="144">
                  <c:v>175</c:v>
                </c:pt>
                <c:pt idx="145">
                  <c:v>175</c:v>
                </c:pt>
                <c:pt idx="146">
                  <c:v>87</c:v>
                </c:pt>
                <c:pt idx="147">
                  <c:v>175</c:v>
                </c:pt>
                <c:pt idx="148">
                  <c:v>175</c:v>
                </c:pt>
                <c:pt idx="149">
                  <c:v>175</c:v>
                </c:pt>
                <c:pt idx="150">
                  <c:v>87</c:v>
                </c:pt>
                <c:pt idx="151">
                  <c:v>175</c:v>
                </c:pt>
                <c:pt idx="152">
                  <c:v>175</c:v>
                </c:pt>
                <c:pt idx="153">
                  <c:v>175</c:v>
                </c:pt>
                <c:pt idx="154">
                  <c:v>87</c:v>
                </c:pt>
                <c:pt idx="155">
                  <c:v>175</c:v>
                </c:pt>
                <c:pt idx="156">
                  <c:v>175</c:v>
                </c:pt>
                <c:pt idx="157">
                  <c:v>175</c:v>
                </c:pt>
                <c:pt idx="158">
                  <c:v>175</c:v>
                </c:pt>
                <c:pt idx="159">
                  <c:v>175</c:v>
                </c:pt>
                <c:pt idx="160">
                  <c:v>175</c:v>
                </c:pt>
                <c:pt idx="161">
                  <c:v>175</c:v>
                </c:pt>
                <c:pt idx="162">
                  <c:v>175</c:v>
                </c:pt>
                <c:pt idx="163">
                  <c:v>175</c:v>
                </c:pt>
                <c:pt idx="164">
                  <c:v>175</c:v>
                </c:pt>
                <c:pt idx="165">
                  <c:v>175</c:v>
                </c:pt>
                <c:pt idx="166">
                  <c:v>175</c:v>
                </c:pt>
                <c:pt idx="167">
                  <c:v>175</c:v>
                </c:pt>
                <c:pt idx="168">
                  <c:v>175</c:v>
                </c:pt>
                <c:pt idx="169">
                  <c:v>175</c:v>
                </c:pt>
                <c:pt idx="170">
                  <c:v>175</c:v>
                </c:pt>
                <c:pt idx="171">
                  <c:v>175</c:v>
                </c:pt>
                <c:pt idx="172">
                  <c:v>175</c:v>
                </c:pt>
                <c:pt idx="173">
                  <c:v>175</c:v>
                </c:pt>
                <c:pt idx="174">
                  <c:v>262</c:v>
                </c:pt>
                <c:pt idx="175">
                  <c:v>175</c:v>
                </c:pt>
                <c:pt idx="176">
                  <c:v>175</c:v>
                </c:pt>
                <c:pt idx="177">
                  <c:v>175</c:v>
                </c:pt>
                <c:pt idx="178">
                  <c:v>262</c:v>
                </c:pt>
                <c:pt idx="179">
                  <c:v>175</c:v>
                </c:pt>
                <c:pt idx="180">
                  <c:v>175</c:v>
                </c:pt>
                <c:pt idx="181">
                  <c:v>175</c:v>
                </c:pt>
                <c:pt idx="182">
                  <c:v>262</c:v>
                </c:pt>
                <c:pt idx="183">
                  <c:v>262</c:v>
                </c:pt>
                <c:pt idx="184">
                  <c:v>175</c:v>
                </c:pt>
                <c:pt idx="185">
                  <c:v>175</c:v>
                </c:pt>
                <c:pt idx="186">
                  <c:v>262</c:v>
                </c:pt>
                <c:pt idx="187">
                  <c:v>262</c:v>
                </c:pt>
                <c:pt idx="188">
                  <c:v>175</c:v>
                </c:pt>
                <c:pt idx="189">
                  <c:v>262</c:v>
                </c:pt>
                <c:pt idx="190">
                  <c:v>175</c:v>
                </c:pt>
                <c:pt idx="191">
                  <c:v>262</c:v>
                </c:pt>
                <c:pt idx="192">
                  <c:v>175</c:v>
                </c:pt>
                <c:pt idx="193">
                  <c:v>262</c:v>
                </c:pt>
                <c:pt idx="194">
                  <c:v>262</c:v>
                </c:pt>
                <c:pt idx="195">
                  <c:v>262</c:v>
                </c:pt>
                <c:pt idx="196">
                  <c:v>262</c:v>
                </c:pt>
                <c:pt idx="197">
                  <c:v>262</c:v>
                </c:pt>
                <c:pt idx="198">
                  <c:v>262</c:v>
                </c:pt>
                <c:pt idx="199">
                  <c:v>175</c:v>
                </c:pt>
                <c:pt idx="200">
                  <c:v>262</c:v>
                </c:pt>
                <c:pt idx="201">
                  <c:v>262</c:v>
                </c:pt>
                <c:pt idx="202">
                  <c:v>262</c:v>
                </c:pt>
                <c:pt idx="203">
                  <c:v>262</c:v>
                </c:pt>
                <c:pt idx="204">
                  <c:v>262</c:v>
                </c:pt>
                <c:pt idx="205">
                  <c:v>262</c:v>
                </c:pt>
                <c:pt idx="206">
                  <c:v>262</c:v>
                </c:pt>
                <c:pt idx="207">
                  <c:v>262</c:v>
                </c:pt>
                <c:pt idx="208">
                  <c:v>262</c:v>
                </c:pt>
                <c:pt idx="209">
                  <c:v>262</c:v>
                </c:pt>
                <c:pt idx="210">
                  <c:v>350</c:v>
                </c:pt>
                <c:pt idx="211">
                  <c:v>175</c:v>
                </c:pt>
                <c:pt idx="212">
                  <c:v>350</c:v>
                </c:pt>
                <c:pt idx="213">
                  <c:v>262</c:v>
                </c:pt>
                <c:pt idx="214">
                  <c:v>262</c:v>
                </c:pt>
                <c:pt idx="215">
                  <c:v>262</c:v>
                </c:pt>
                <c:pt idx="216">
                  <c:v>262</c:v>
                </c:pt>
                <c:pt idx="217">
                  <c:v>350</c:v>
                </c:pt>
                <c:pt idx="218">
                  <c:v>262</c:v>
                </c:pt>
                <c:pt idx="219">
                  <c:v>262</c:v>
                </c:pt>
                <c:pt idx="220">
                  <c:v>350</c:v>
                </c:pt>
                <c:pt idx="221">
                  <c:v>262</c:v>
                </c:pt>
                <c:pt idx="222">
                  <c:v>350</c:v>
                </c:pt>
                <c:pt idx="223">
                  <c:v>262</c:v>
                </c:pt>
                <c:pt idx="224">
                  <c:v>350</c:v>
                </c:pt>
                <c:pt idx="225">
                  <c:v>262</c:v>
                </c:pt>
                <c:pt idx="226">
                  <c:v>350</c:v>
                </c:pt>
                <c:pt idx="227">
                  <c:v>262</c:v>
                </c:pt>
                <c:pt idx="228">
                  <c:v>350</c:v>
                </c:pt>
                <c:pt idx="229">
                  <c:v>350</c:v>
                </c:pt>
                <c:pt idx="230">
                  <c:v>262</c:v>
                </c:pt>
                <c:pt idx="231">
                  <c:v>262</c:v>
                </c:pt>
                <c:pt idx="232">
                  <c:v>350</c:v>
                </c:pt>
                <c:pt idx="233">
                  <c:v>350</c:v>
                </c:pt>
                <c:pt idx="234">
                  <c:v>350</c:v>
                </c:pt>
                <c:pt idx="235">
                  <c:v>262</c:v>
                </c:pt>
                <c:pt idx="236">
                  <c:v>350</c:v>
                </c:pt>
                <c:pt idx="237">
                  <c:v>350</c:v>
                </c:pt>
                <c:pt idx="238">
                  <c:v>262</c:v>
                </c:pt>
                <c:pt idx="239">
                  <c:v>350</c:v>
                </c:pt>
                <c:pt idx="240">
                  <c:v>350</c:v>
                </c:pt>
                <c:pt idx="241">
                  <c:v>350</c:v>
                </c:pt>
                <c:pt idx="242">
                  <c:v>350</c:v>
                </c:pt>
                <c:pt idx="243">
                  <c:v>350</c:v>
                </c:pt>
                <c:pt idx="244">
                  <c:v>350</c:v>
                </c:pt>
                <c:pt idx="245">
                  <c:v>262</c:v>
                </c:pt>
                <c:pt idx="246">
                  <c:v>350</c:v>
                </c:pt>
                <c:pt idx="247">
                  <c:v>350</c:v>
                </c:pt>
                <c:pt idx="248">
                  <c:v>350</c:v>
                </c:pt>
                <c:pt idx="249">
                  <c:v>350</c:v>
                </c:pt>
                <c:pt idx="250">
                  <c:v>350</c:v>
                </c:pt>
                <c:pt idx="251">
                  <c:v>350</c:v>
                </c:pt>
                <c:pt idx="252">
                  <c:v>350</c:v>
                </c:pt>
                <c:pt idx="253">
                  <c:v>437</c:v>
                </c:pt>
                <c:pt idx="254">
                  <c:v>350</c:v>
                </c:pt>
                <c:pt idx="255">
                  <c:v>350</c:v>
                </c:pt>
                <c:pt idx="256">
                  <c:v>350</c:v>
                </c:pt>
                <c:pt idx="257">
                  <c:v>350</c:v>
                </c:pt>
                <c:pt idx="258">
                  <c:v>350</c:v>
                </c:pt>
                <c:pt idx="259">
                  <c:v>350</c:v>
                </c:pt>
                <c:pt idx="260">
                  <c:v>350</c:v>
                </c:pt>
                <c:pt idx="261">
                  <c:v>437</c:v>
                </c:pt>
                <c:pt idx="262">
                  <c:v>350</c:v>
                </c:pt>
                <c:pt idx="263">
                  <c:v>350</c:v>
                </c:pt>
                <c:pt idx="264">
                  <c:v>350</c:v>
                </c:pt>
                <c:pt idx="265">
                  <c:v>437</c:v>
                </c:pt>
                <c:pt idx="266">
                  <c:v>350</c:v>
                </c:pt>
                <c:pt idx="267">
                  <c:v>350</c:v>
                </c:pt>
                <c:pt idx="268">
                  <c:v>350</c:v>
                </c:pt>
                <c:pt idx="269">
                  <c:v>350</c:v>
                </c:pt>
                <c:pt idx="270">
                  <c:v>437</c:v>
                </c:pt>
                <c:pt idx="271">
                  <c:v>437</c:v>
                </c:pt>
                <c:pt idx="272">
                  <c:v>350</c:v>
                </c:pt>
                <c:pt idx="273">
                  <c:v>350</c:v>
                </c:pt>
                <c:pt idx="274">
                  <c:v>350</c:v>
                </c:pt>
                <c:pt idx="275">
                  <c:v>437</c:v>
                </c:pt>
                <c:pt idx="276">
                  <c:v>350</c:v>
                </c:pt>
                <c:pt idx="277">
                  <c:v>437</c:v>
                </c:pt>
                <c:pt idx="278">
                  <c:v>350</c:v>
                </c:pt>
                <c:pt idx="279">
                  <c:v>350</c:v>
                </c:pt>
                <c:pt idx="280">
                  <c:v>350</c:v>
                </c:pt>
                <c:pt idx="281">
                  <c:v>437</c:v>
                </c:pt>
                <c:pt idx="282">
                  <c:v>437</c:v>
                </c:pt>
                <c:pt idx="283">
                  <c:v>350</c:v>
                </c:pt>
                <c:pt idx="284">
                  <c:v>350</c:v>
                </c:pt>
                <c:pt idx="285">
                  <c:v>437</c:v>
                </c:pt>
                <c:pt idx="286">
                  <c:v>350</c:v>
                </c:pt>
                <c:pt idx="287">
                  <c:v>437</c:v>
                </c:pt>
                <c:pt idx="288">
                  <c:v>350</c:v>
                </c:pt>
                <c:pt idx="289">
                  <c:v>350</c:v>
                </c:pt>
                <c:pt idx="290">
                  <c:v>437</c:v>
                </c:pt>
                <c:pt idx="291">
                  <c:v>350</c:v>
                </c:pt>
                <c:pt idx="292">
                  <c:v>437</c:v>
                </c:pt>
                <c:pt idx="293">
                  <c:v>350</c:v>
                </c:pt>
                <c:pt idx="294">
                  <c:v>437</c:v>
                </c:pt>
                <c:pt idx="295">
                  <c:v>437</c:v>
                </c:pt>
                <c:pt idx="296">
                  <c:v>350</c:v>
                </c:pt>
                <c:pt idx="297">
                  <c:v>437</c:v>
                </c:pt>
                <c:pt idx="298">
                  <c:v>437</c:v>
                </c:pt>
                <c:pt idx="299">
                  <c:v>350</c:v>
                </c:pt>
                <c:pt idx="300">
                  <c:v>437</c:v>
                </c:pt>
                <c:pt idx="301">
                  <c:v>437</c:v>
                </c:pt>
                <c:pt idx="302">
                  <c:v>350</c:v>
                </c:pt>
                <c:pt idx="303">
                  <c:v>350</c:v>
                </c:pt>
                <c:pt idx="304">
                  <c:v>437</c:v>
                </c:pt>
                <c:pt idx="305">
                  <c:v>437</c:v>
                </c:pt>
                <c:pt idx="306">
                  <c:v>350</c:v>
                </c:pt>
                <c:pt idx="307">
                  <c:v>437</c:v>
                </c:pt>
                <c:pt idx="308">
                  <c:v>350</c:v>
                </c:pt>
                <c:pt idx="309">
                  <c:v>437</c:v>
                </c:pt>
                <c:pt idx="310">
                  <c:v>350</c:v>
                </c:pt>
                <c:pt idx="311">
                  <c:v>437</c:v>
                </c:pt>
                <c:pt idx="312">
                  <c:v>437</c:v>
                </c:pt>
                <c:pt idx="313">
                  <c:v>350</c:v>
                </c:pt>
                <c:pt idx="314">
                  <c:v>437</c:v>
                </c:pt>
                <c:pt idx="315">
                  <c:v>437</c:v>
                </c:pt>
                <c:pt idx="316">
                  <c:v>350</c:v>
                </c:pt>
                <c:pt idx="317">
                  <c:v>437</c:v>
                </c:pt>
                <c:pt idx="318">
                  <c:v>437</c:v>
                </c:pt>
                <c:pt idx="319">
                  <c:v>350</c:v>
                </c:pt>
                <c:pt idx="320">
                  <c:v>350</c:v>
                </c:pt>
                <c:pt idx="321">
                  <c:v>437</c:v>
                </c:pt>
                <c:pt idx="322">
                  <c:v>350</c:v>
                </c:pt>
                <c:pt idx="323">
                  <c:v>437</c:v>
                </c:pt>
                <c:pt idx="324">
                  <c:v>350</c:v>
                </c:pt>
                <c:pt idx="325">
                  <c:v>437</c:v>
                </c:pt>
                <c:pt idx="326">
                  <c:v>350</c:v>
                </c:pt>
                <c:pt idx="327">
                  <c:v>437</c:v>
                </c:pt>
                <c:pt idx="328">
                  <c:v>350</c:v>
                </c:pt>
                <c:pt idx="329">
                  <c:v>437</c:v>
                </c:pt>
                <c:pt idx="330">
                  <c:v>437</c:v>
                </c:pt>
                <c:pt idx="331">
                  <c:v>350</c:v>
                </c:pt>
                <c:pt idx="332">
                  <c:v>350</c:v>
                </c:pt>
                <c:pt idx="333">
                  <c:v>437</c:v>
                </c:pt>
                <c:pt idx="334">
                  <c:v>350</c:v>
                </c:pt>
                <c:pt idx="335">
                  <c:v>437</c:v>
                </c:pt>
                <c:pt idx="336">
                  <c:v>350</c:v>
                </c:pt>
                <c:pt idx="337">
                  <c:v>350</c:v>
                </c:pt>
                <c:pt idx="338">
                  <c:v>437</c:v>
                </c:pt>
                <c:pt idx="339">
                  <c:v>350</c:v>
                </c:pt>
                <c:pt idx="340">
                  <c:v>437</c:v>
                </c:pt>
                <c:pt idx="341">
                  <c:v>350</c:v>
                </c:pt>
                <c:pt idx="342">
                  <c:v>437</c:v>
                </c:pt>
                <c:pt idx="343">
                  <c:v>350</c:v>
                </c:pt>
                <c:pt idx="344">
                  <c:v>437</c:v>
                </c:pt>
                <c:pt idx="345">
                  <c:v>350</c:v>
                </c:pt>
                <c:pt idx="346">
                  <c:v>350</c:v>
                </c:pt>
                <c:pt idx="347">
                  <c:v>437</c:v>
                </c:pt>
                <c:pt idx="348">
                  <c:v>350</c:v>
                </c:pt>
                <c:pt idx="349">
                  <c:v>437</c:v>
                </c:pt>
                <c:pt idx="350">
                  <c:v>350</c:v>
                </c:pt>
                <c:pt idx="351">
                  <c:v>350</c:v>
                </c:pt>
                <c:pt idx="352">
                  <c:v>437</c:v>
                </c:pt>
                <c:pt idx="353">
                  <c:v>350</c:v>
                </c:pt>
                <c:pt idx="354">
                  <c:v>437</c:v>
                </c:pt>
                <c:pt idx="355">
                  <c:v>350</c:v>
                </c:pt>
                <c:pt idx="356">
                  <c:v>350</c:v>
                </c:pt>
                <c:pt idx="357">
                  <c:v>437</c:v>
                </c:pt>
                <c:pt idx="358">
                  <c:v>350</c:v>
                </c:pt>
                <c:pt idx="359">
                  <c:v>437</c:v>
                </c:pt>
                <c:pt idx="360">
                  <c:v>350</c:v>
                </c:pt>
                <c:pt idx="361">
                  <c:v>350</c:v>
                </c:pt>
                <c:pt idx="362">
                  <c:v>437</c:v>
                </c:pt>
                <c:pt idx="363">
                  <c:v>350</c:v>
                </c:pt>
                <c:pt idx="364">
                  <c:v>437</c:v>
                </c:pt>
                <c:pt idx="365">
                  <c:v>350</c:v>
                </c:pt>
                <c:pt idx="366">
                  <c:v>350</c:v>
                </c:pt>
                <c:pt idx="367">
                  <c:v>437</c:v>
                </c:pt>
                <c:pt idx="368">
                  <c:v>437</c:v>
                </c:pt>
                <c:pt idx="369">
                  <c:v>350</c:v>
                </c:pt>
                <c:pt idx="370">
                  <c:v>350</c:v>
                </c:pt>
                <c:pt idx="371">
                  <c:v>437</c:v>
                </c:pt>
                <c:pt idx="372">
                  <c:v>437</c:v>
                </c:pt>
                <c:pt idx="373">
                  <c:v>437</c:v>
                </c:pt>
                <c:pt idx="374">
                  <c:v>350</c:v>
                </c:pt>
                <c:pt idx="375">
                  <c:v>437</c:v>
                </c:pt>
                <c:pt idx="376">
                  <c:v>437</c:v>
                </c:pt>
                <c:pt idx="377">
                  <c:v>437</c:v>
                </c:pt>
                <c:pt idx="378">
                  <c:v>350</c:v>
                </c:pt>
                <c:pt idx="379">
                  <c:v>437</c:v>
                </c:pt>
                <c:pt idx="380">
                  <c:v>437</c:v>
                </c:pt>
                <c:pt idx="381">
                  <c:v>350</c:v>
                </c:pt>
                <c:pt idx="382">
                  <c:v>525</c:v>
                </c:pt>
                <c:pt idx="383">
                  <c:v>350</c:v>
                </c:pt>
                <c:pt idx="384">
                  <c:v>437</c:v>
                </c:pt>
                <c:pt idx="385">
                  <c:v>437</c:v>
                </c:pt>
                <c:pt idx="386">
                  <c:v>437</c:v>
                </c:pt>
                <c:pt idx="387">
                  <c:v>437</c:v>
                </c:pt>
                <c:pt idx="388">
                  <c:v>350</c:v>
                </c:pt>
                <c:pt idx="389">
                  <c:v>525</c:v>
                </c:pt>
                <c:pt idx="390">
                  <c:v>350</c:v>
                </c:pt>
                <c:pt idx="391">
                  <c:v>437</c:v>
                </c:pt>
                <c:pt idx="392">
                  <c:v>437</c:v>
                </c:pt>
                <c:pt idx="393">
                  <c:v>437</c:v>
                </c:pt>
                <c:pt idx="394">
                  <c:v>437</c:v>
                </c:pt>
                <c:pt idx="395">
                  <c:v>437</c:v>
                </c:pt>
                <c:pt idx="396">
                  <c:v>437</c:v>
                </c:pt>
                <c:pt idx="397">
                  <c:v>437</c:v>
                </c:pt>
                <c:pt idx="398">
                  <c:v>437</c:v>
                </c:pt>
                <c:pt idx="399">
                  <c:v>350</c:v>
                </c:pt>
                <c:pt idx="400">
                  <c:v>437</c:v>
                </c:pt>
                <c:pt idx="401">
                  <c:v>437</c:v>
                </c:pt>
                <c:pt idx="402">
                  <c:v>437</c:v>
                </c:pt>
                <c:pt idx="403">
                  <c:v>437</c:v>
                </c:pt>
                <c:pt idx="404">
                  <c:v>350</c:v>
                </c:pt>
                <c:pt idx="405">
                  <c:v>437</c:v>
                </c:pt>
                <c:pt idx="406">
                  <c:v>437</c:v>
                </c:pt>
                <c:pt idx="407">
                  <c:v>350</c:v>
                </c:pt>
                <c:pt idx="408">
                  <c:v>437</c:v>
                </c:pt>
                <c:pt idx="409">
                  <c:v>437</c:v>
                </c:pt>
                <c:pt idx="410">
                  <c:v>350</c:v>
                </c:pt>
                <c:pt idx="411">
                  <c:v>437</c:v>
                </c:pt>
                <c:pt idx="412">
                  <c:v>437</c:v>
                </c:pt>
                <c:pt idx="413">
                  <c:v>350</c:v>
                </c:pt>
                <c:pt idx="414">
                  <c:v>437</c:v>
                </c:pt>
                <c:pt idx="415">
                  <c:v>437</c:v>
                </c:pt>
                <c:pt idx="416">
                  <c:v>350</c:v>
                </c:pt>
                <c:pt idx="417">
                  <c:v>437</c:v>
                </c:pt>
                <c:pt idx="418">
                  <c:v>437</c:v>
                </c:pt>
                <c:pt idx="419">
                  <c:v>350</c:v>
                </c:pt>
                <c:pt idx="420">
                  <c:v>350</c:v>
                </c:pt>
                <c:pt idx="421">
                  <c:v>437</c:v>
                </c:pt>
                <c:pt idx="422">
                  <c:v>350</c:v>
                </c:pt>
                <c:pt idx="423">
                  <c:v>437</c:v>
                </c:pt>
                <c:pt idx="424">
                  <c:v>350</c:v>
                </c:pt>
                <c:pt idx="425">
                  <c:v>437</c:v>
                </c:pt>
                <c:pt idx="426">
                  <c:v>350</c:v>
                </c:pt>
                <c:pt idx="427">
                  <c:v>437</c:v>
                </c:pt>
                <c:pt idx="428">
                  <c:v>350</c:v>
                </c:pt>
                <c:pt idx="429">
                  <c:v>437</c:v>
                </c:pt>
                <c:pt idx="430">
                  <c:v>350</c:v>
                </c:pt>
                <c:pt idx="431">
                  <c:v>437</c:v>
                </c:pt>
                <c:pt idx="432">
                  <c:v>350</c:v>
                </c:pt>
                <c:pt idx="433">
                  <c:v>437</c:v>
                </c:pt>
                <c:pt idx="434">
                  <c:v>350</c:v>
                </c:pt>
                <c:pt idx="435">
                  <c:v>437</c:v>
                </c:pt>
                <c:pt idx="436">
                  <c:v>350</c:v>
                </c:pt>
                <c:pt idx="437">
                  <c:v>350</c:v>
                </c:pt>
                <c:pt idx="438">
                  <c:v>350</c:v>
                </c:pt>
                <c:pt idx="439">
                  <c:v>437</c:v>
                </c:pt>
                <c:pt idx="440">
                  <c:v>350</c:v>
                </c:pt>
                <c:pt idx="441">
                  <c:v>437</c:v>
                </c:pt>
                <c:pt idx="442">
                  <c:v>350</c:v>
                </c:pt>
                <c:pt idx="443">
                  <c:v>350</c:v>
                </c:pt>
                <c:pt idx="444">
                  <c:v>437</c:v>
                </c:pt>
                <c:pt idx="445">
                  <c:v>350</c:v>
                </c:pt>
                <c:pt idx="446">
                  <c:v>350</c:v>
                </c:pt>
                <c:pt idx="447">
                  <c:v>350</c:v>
                </c:pt>
                <c:pt idx="448">
                  <c:v>437</c:v>
                </c:pt>
                <c:pt idx="449">
                  <c:v>350</c:v>
                </c:pt>
                <c:pt idx="450">
                  <c:v>350</c:v>
                </c:pt>
                <c:pt idx="451">
                  <c:v>437</c:v>
                </c:pt>
                <c:pt idx="452">
                  <c:v>350</c:v>
                </c:pt>
                <c:pt idx="453">
                  <c:v>437</c:v>
                </c:pt>
                <c:pt idx="454">
                  <c:v>350</c:v>
                </c:pt>
                <c:pt idx="455">
                  <c:v>350</c:v>
                </c:pt>
                <c:pt idx="456">
                  <c:v>437</c:v>
                </c:pt>
                <c:pt idx="457">
                  <c:v>437</c:v>
                </c:pt>
                <c:pt idx="458">
                  <c:v>350</c:v>
                </c:pt>
                <c:pt idx="459">
                  <c:v>350</c:v>
                </c:pt>
                <c:pt idx="460">
                  <c:v>437</c:v>
                </c:pt>
                <c:pt idx="461">
                  <c:v>437</c:v>
                </c:pt>
                <c:pt idx="462">
                  <c:v>350</c:v>
                </c:pt>
                <c:pt idx="463">
                  <c:v>437</c:v>
                </c:pt>
                <c:pt idx="464">
                  <c:v>437</c:v>
                </c:pt>
                <c:pt idx="465">
                  <c:v>350</c:v>
                </c:pt>
                <c:pt idx="466">
                  <c:v>437</c:v>
                </c:pt>
                <c:pt idx="467">
                  <c:v>437</c:v>
                </c:pt>
                <c:pt idx="468">
                  <c:v>350</c:v>
                </c:pt>
                <c:pt idx="469">
                  <c:v>437</c:v>
                </c:pt>
                <c:pt idx="470">
                  <c:v>437</c:v>
                </c:pt>
                <c:pt idx="471">
                  <c:v>437</c:v>
                </c:pt>
                <c:pt idx="472">
                  <c:v>437</c:v>
                </c:pt>
                <c:pt idx="473">
                  <c:v>437</c:v>
                </c:pt>
                <c:pt idx="474">
                  <c:v>437</c:v>
                </c:pt>
                <c:pt idx="475">
                  <c:v>350</c:v>
                </c:pt>
                <c:pt idx="476">
                  <c:v>437</c:v>
                </c:pt>
                <c:pt idx="477">
                  <c:v>437</c:v>
                </c:pt>
                <c:pt idx="478">
                  <c:v>437</c:v>
                </c:pt>
                <c:pt idx="479">
                  <c:v>437</c:v>
                </c:pt>
                <c:pt idx="480">
                  <c:v>350</c:v>
                </c:pt>
                <c:pt idx="481">
                  <c:v>437</c:v>
                </c:pt>
                <c:pt idx="482">
                  <c:v>437</c:v>
                </c:pt>
                <c:pt idx="483">
                  <c:v>350</c:v>
                </c:pt>
                <c:pt idx="484">
                  <c:v>437</c:v>
                </c:pt>
                <c:pt idx="485">
                  <c:v>437</c:v>
                </c:pt>
                <c:pt idx="486">
                  <c:v>350</c:v>
                </c:pt>
                <c:pt idx="487">
                  <c:v>437</c:v>
                </c:pt>
                <c:pt idx="488">
                  <c:v>437</c:v>
                </c:pt>
                <c:pt idx="489">
                  <c:v>437</c:v>
                </c:pt>
                <c:pt idx="490">
                  <c:v>437</c:v>
                </c:pt>
                <c:pt idx="491">
                  <c:v>350</c:v>
                </c:pt>
                <c:pt idx="492">
                  <c:v>437</c:v>
                </c:pt>
                <c:pt idx="493">
                  <c:v>437</c:v>
                </c:pt>
                <c:pt idx="494">
                  <c:v>437</c:v>
                </c:pt>
                <c:pt idx="495">
                  <c:v>437</c:v>
                </c:pt>
                <c:pt idx="496">
                  <c:v>350</c:v>
                </c:pt>
                <c:pt idx="497">
                  <c:v>437</c:v>
                </c:pt>
                <c:pt idx="498">
                  <c:v>437</c:v>
                </c:pt>
                <c:pt idx="499">
                  <c:v>350</c:v>
                </c:pt>
                <c:pt idx="500">
                  <c:v>437</c:v>
                </c:pt>
                <c:pt idx="501">
                  <c:v>437</c:v>
                </c:pt>
                <c:pt idx="502">
                  <c:v>350</c:v>
                </c:pt>
                <c:pt idx="503">
                  <c:v>437</c:v>
                </c:pt>
                <c:pt idx="504">
                  <c:v>350</c:v>
                </c:pt>
                <c:pt idx="505">
                  <c:v>437</c:v>
                </c:pt>
                <c:pt idx="506">
                  <c:v>350</c:v>
                </c:pt>
                <c:pt idx="507">
                  <c:v>437</c:v>
                </c:pt>
                <c:pt idx="508">
                  <c:v>437</c:v>
                </c:pt>
                <c:pt idx="509">
                  <c:v>437</c:v>
                </c:pt>
                <c:pt idx="510">
                  <c:v>437</c:v>
                </c:pt>
                <c:pt idx="511">
                  <c:v>350</c:v>
                </c:pt>
                <c:pt idx="512">
                  <c:v>437</c:v>
                </c:pt>
                <c:pt idx="513">
                  <c:v>350</c:v>
                </c:pt>
                <c:pt idx="514">
                  <c:v>437</c:v>
                </c:pt>
                <c:pt idx="515">
                  <c:v>350</c:v>
                </c:pt>
                <c:pt idx="516">
                  <c:v>350</c:v>
                </c:pt>
                <c:pt idx="517">
                  <c:v>437</c:v>
                </c:pt>
                <c:pt idx="518">
                  <c:v>437</c:v>
                </c:pt>
                <c:pt idx="519">
                  <c:v>350</c:v>
                </c:pt>
                <c:pt idx="520">
                  <c:v>350</c:v>
                </c:pt>
                <c:pt idx="521">
                  <c:v>437</c:v>
                </c:pt>
                <c:pt idx="522">
                  <c:v>437</c:v>
                </c:pt>
                <c:pt idx="523">
                  <c:v>350</c:v>
                </c:pt>
                <c:pt idx="524">
                  <c:v>350</c:v>
                </c:pt>
                <c:pt idx="525">
                  <c:v>437</c:v>
                </c:pt>
                <c:pt idx="526">
                  <c:v>437</c:v>
                </c:pt>
                <c:pt idx="527">
                  <c:v>350</c:v>
                </c:pt>
                <c:pt idx="528">
                  <c:v>437</c:v>
                </c:pt>
                <c:pt idx="529">
                  <c:v>437</c:v>
                </c:pt>
                <c:pt idx="530">
                  <c:v>350</c:v>
                </c:pt>
                <c:pt idx="531">
                  <c:v>437</c:v>
                </c:pt>
                <c:pt idx="532">
                  <c:v>437</c:v>
                </c:pt>
                <c:pt idx="533">
                  <c:v>350</c:v>
                </c:pt>
                <c:pt idx="534">
                  <c:v>437</c:v>
                </c:pt>
                <c:pt idx="535">
                  <c:v>350</c:v>
                </c:pt>
                <c:pt idx="536">
                  <c:v>437</c:v>
                </c:pt>
                <c:pt idx="537">
                  <c:v>350</c:v>
                </c:pt>
                <c:pt idx="538">
                  <c:v>437</c:v>
                </c:pt>
                <c:pt idx="539">
                  <c:v>437</c:v>
                </c:pt>
                <c:pt idx="540">
                  <c:v>350</c:v>
                </c:pt>
                <c:pt idx="541">
                  <c:v>350</c:v>
                </c:pt>
                <c:pt idx="542">
                  <c:v>437</c:v>
                </c:pt>
                <c:pt idx="543">
                  <c:v>437</c:v>
                </c:pt>
                <c:pt idx="544">
                  <c:v>350</c:v>
                </c:pt>
                <c:pt idx="545">
                  <c:v>437</c:v>
                </c:pt>
                <c:pt idx="546">
                  <c:v>437</c:v>
                </c:pt>
                <c:pt idx="547">
                  <c:v>350</c:v>
                </c:pt>
                <c:pt idx="548">
                  <c:v>437</c:v>
                </c:pt>
                <c:pt idx="549">
                  <c:v>437</c:v>
                </c:pt>
                <c:pt idx="550">
                  <c:v>350</c:v>
                </c:pt>
                <c:pt idx="551">
                  <c:v>437</c:v>
                </c:pt>
                <c:pt idx="552">
                  <c:v>437</c:v>
                </c:pt>
                <c:pt idx="553">
                  <c:v>350</c:v>
                </c:pt>
                <c:pt idx="554">
                  <c:v>437</c:v>
                </c:pt>
                <c:pt idx="555">
                  <c:v>350</c:v>
                </c:pt>
                <c:pt idx="556">
                  <c:v>437</c:v>
                </c:pt>
                <c:pt idx="557">
                  <c:v>350</c:v>
                </c:pt>
                <c:pt idx="558">
                  <c:v>350</c:v>
                </c:pt>
                <c:pt idx="559">
                  <c:v>437</c:v>
                </c:pt>
                <c:pt idx="560">
                  <c:v>437</c:v>
                </c:pt>
                <c:pt idx="561">
                  <c:v>350</c:v>
                </c:pt>
                <c:pt idx="562">
                  <c:v>437</c:v>
                </c:pt>
                <c:pt idx="563">
                  <c:v>437</c:v>
                </c:pt>
                <c:pt idx="564">
                  <c:v>350</c:v>
                </c:pt>
                <c:pt idx="565">
                  <c:v>437</c:v>
                </c:pt>
                <c:pt idx="566">
                  <c:v>437</c:v>
                </c:pt>
                <c:pt idx="567">
                  <c:v>350</c:v>
                </c:pt>
                <c:pt idx="568">
                  <c:v>437</c:v>
                </c:pt>
                <c:pt idx="569">
                  <c:v>437</c:v>
                </c:pt>
                <c:pt idx="570">
                  <c:v>350</c:v>
                </c:pt>
                <c:pt idx="571">
                  <c:v>350</c:v>
                </c:pt>
                <c:pt idx="572">
                  <c:v>437</c:v>
                </c:pt>
                <c:pt idx="573">
                  <c:v>437</c:v>
                </c:pt>
                <c:pt idx="574">
                  <c:v>437</c:v>
                </c:pt>
                <c:pt idx="575">
                  <c:v>350</c:v>
                </c:pt>
                <c:pt idx="576">
                  <c:v>437</c:v>
                </c:pt>
                <c:pt idx="577">
                  <c:v>350</c:v>
                </c:pt>
                <c:pt idx="578">
                  <c:v>437</c:v>
                </c:pt>
                <c:pt idx="579">
                  <c:v>437</c:v>
                </c:pt>
                <c:pt idx="580">
                  <c:v>350</c:v>
                </c:pt>
                <c:pt idx="581">
                  <c:v>437</c:v>
                </c:pt>
                <c:pt idx="582">
                  <c:v>350</c:v>
                </c:pt>
                <c:pt idx="583">
                  <c:v>437</c:v>
                </c:pt>
                <c:pt idx="584">
                  <c:v>350</c:v>
                </c:pt>
                <c:pt idx="585">
                  <c:v>437</c:v>
                </c:pt>
                <c:pt idx="586">
                  <c:v>437</c:v>
                </c:pt>
                <c:pt idx="587">
                  <c:v>350</c:v>
                </c:pt>
                <c:pt idx="588">
                  <c:v>437</c:v>
                </c:pt>
                <c:pt idx="589">
                  <c:v>437</c:v>
                </c:pt>
                <c:pt idx="590">
                  <c:v>350</c:v>
                </c:pt>
                <c:pt idx="591">
                  <c:v>437</c:v>
                </c:pt>
                <c:pt idx="592">
                  <c:v>350</c:v>
                </c:pt>
                <c:pt idx="593">
                  <c:v>437</c:v>
                </c:pt>
                <c:pt idx="594">
                  <c:v>350</c:v>
                </c:pt>
                <c:pt idx="595">
                  <c:v>437</c:v>
                </c:pt>
                <c:pt idx="596">
                  <c:v>350</c:v>
                </c:pt>
                <c:pt idx="597">
                  <c:v>437</c:v>
                </c:pt>
                <c:pt idx="598">
                  <c:v>350</c:v>
                </c:pt>
                <c:pt idx="599">
                  <c:v>437</c:v>
                </c:pt>
                <c:pt idx="600">
                  <c:v>350</c:v>
                </c:pt>
                <c:pt idx="601">
                  <c:v>437</c:v>
                </c:pt>
                <c:pt idx="602">
                  <c:v>350</c:v>
                </c:pt>
                <c:pt idx="603">
                  <c:v>437</c:v>
                </c:pt>
                <c:pt idx="604">
                  <c:v>350</c:v>
                </c:pt>
                <c:pt idx="605">
                  <c:v>437</c:v>
                </c:pt>
                <c:pt idx="606">
                  <c:v>350</c:v>
                </c:pt>
                <c:pt idx="607">
                  <c:v>437</c:v>
                </c:pt>
                <c:pt idx="608">
                  <c:v>437</c:v>
                </c:pt>
                <c:pt idx="609">
                  <c:v>350</c:v>
                </c:pt>
                <c:pt idx="610">
                  <c:v>437</c:v>
                </c:pt>
                <c:pt idx="611">
                  <c:v>437</c:v>
                </c:pt>
                <c:pt idx="612">
                  <c:v>350</c:v>
                </c:pt>
                <c:pt idx="613">
                  <c:v>437</c:v>
                </c:pt>
                <c:pt idx="614">
                  <c:v>437</c:v>
                </c:pt>
                <c:pt idx="615">
                  <c:v>350</c:v>
                </c:pt>
                <c:pt idx="616">
                  <c:v>437</c:v>
                </c:pt>
                <c:pt idx="617">
                  <c:v>437</c:v>
                </c:pt>
                <c:pt idx="618">
                  <c:v>437</c:v>
                </c:pt>
                <c:pt idx="619">
                  <c:v>437</c:v>
                </c:pt>
                <c:pt idx="620">
                  <c:v>437</c:v>
                </c:pt>
                <c:pt idx="621">
                  <c:v>437</c:v>
                </c:pt>
                <c:pt idx="622">
                  <c:v>350</c:v>
                </c:pt>
                <c:pt idx="623">
                  <c:v>437</c:v>
                </c:pt>
                <c:pt idx="624">
                  <c:v>437</c:v>
                </c:pt>
                <c:pt idx="625">
                  <c:v>437</c:v>
                </c:pt>
                <c:pt idx="626">
                  <c:v>437</c:v>
                </c:pt>
                <c:pt idx="627">
                  <c:v>437</c:v>
                </c:pt>
                <c:pt idx="628">
                  <c:v>437</c:v>
                </c:pt>
                <c:pt idx="629">
                  <c:v>350</c:v>
                </c:pt>
                <c:pt idx="630">
                  <c:v>437</c:v>
                </c:pt>
                <c:pt idx="631">
                  <c:v>437</c:v>
                </c:pt>
                <c:pt idx="632">
                  <c:v>437</c:v>
                </c:pt>
                <c:pt idx="633">
                  <c:v>437</c:v>
                </c:pt>
                <c:pt idx="634">
                  <c:v>437</c:v>
                </c:pt>
                <c:pt idx="635">
                  <c:v>437</c:v>
                </c:pt>
                <c:pt idx="636">
                  <c:v>437</c:v>
                </c:pt>
                <c:pt idx="637">
                  <c:v>437</c:v>
                </c:pt>
                <c:pt idx="638">
                  <c:v>350</c:v>
                </c:pt>
                <c:pt idx="639">
                  <c:v>437</c:v>
                </c:pt>
                <c:pt idx="640">
                  <c:v>437</c:v>
                </c:pt>
                <c:pt idx="641">
                  <c:v>350</c:v>
                </c:pt>
                <c:pt idx="642">
                  <c:v>437</c:v>
                </c:pt>
                <c:pt idx="643">
                  <c:v>437</c:v>
                </c:pt>
                <c:pt idx="644">
                  <c:v>350</c:v>
                </c:pt>
                <c:pt idx="645">
                  <c:v>350</c:v>
                </c:pt>
                <c:pt idx="646">
                  <c:v>437</c:v>
                </c:pt>
                <c:pt idx="647">
                  <c:v>437</c:v>
                </c:pt>
                <c:pt idx="648">
                  <c:v>350</c:v>
                </c:pt>
                <c:pt idx="649">
                  <c:v>350</c:v>
                </c:pt>
                <c:pt idx="650">
                  <c:v>437</c:v>
                </c:pt>
                <c:pt idx="651">
                  <c:v>437</c:v>
                </c:pt>
                <c:pt idx="652">
                  <c:v>350</c:v>
                </c:pt>
                <c:pt idx="653">
                  <c:v>437</c:v>
                </c:pt>
                <c:pt idx="654">
                  <c:v>350</c:v>
                </c:pt>
                <c:pt idx="655">
                  <c:v>437</c:v>
                </c:pt>
                <c:pt idx="656">
                  <c:v>350</c:v>
                </c:pt>
                <c:pt idx="657">
                  <c:v>350</c:v>
                </c:pt>
                <c:pt idx="658">
                  <c:v>437</c:v>
                </c:pt>
                <c:pt idx="659">
                  <c:v>437</c:v>
                </c:pt>
                <c:pt idx="660">
                  <c:v>350</c:v>
                </c:pt>
                <c:pt idx="661">
                  <c:v>350</c:v>
                </c:pt>
                <c:pt idx="662">
                  <c:v>437</c:v>
                </c:pt>
                <c:pt idx="663">
                  <c:v>437</c:v>
                </c:pt>
                <c:pt idx="664">
                  <c:v>350</c:v>
                </c:pt>
                <c:pt idx="665">
                  <c:v>437</c:v>
                </c:pt>
                <c:pt idx="666">
                  <c:v>437</c:v>
                </c:pt>
                <c:pt idx="667">
                  <c:v>350</c:v>
                </c:pt>
                <c:pt idx="668">
                  <c:v>350</c:v>
                </c:pt>
                <c:pt idx="669">
                  <c:v>437</c:v>
                </c:pt>
                <c:pt idx="670">
                  <c:v>437</c:v>
                </c:pt>
                <c:pt idx="671">
                  <c:v>350</c:v>
                </c:pt>
                <c:pt idx="672">
                  <c:v>350</c:v>
                </c:pt>
                <c:pt idx="673">
                  <c:v>350</c:v>
                </c:pt>
                <c:pt idx="674">
                  <c:v>437</c:v>
                </c:pt>
                <c:pt idx="675">
                  <c:v>437</c:v>
                </c:pt>
                <c:pt idx="676">
                  <c:v>350</c:v>
                </c:pt>
                <c:pt idx="677">
                  <c:v>350</c:v>
                </c:pt>
                <c:pt idx="678">
                  <c:v>437</c:v>
                </c:pt>
                <c:pt idx="679">
                  <c:v>437</c:v>
                </c:pt>
                <c:pt idx="680">
                  <c:v>350</c:v>
                </c:pt>
                <c:pt idx="681">
                  <c:v>350</c:v>
                </c:pt>
                <c:pt idx="682">
                  <c:v>437</c:v>
                </c:pt>
                <c:pt idx="683">
                  <c:v>437</c:v>
                </c:pt>
                <c:pt idx="684">
                  <c:v>350</c:v>
                </c:pt>
                <c:pt idx="685">
                  <c:v>350</c:v>
                </c:pt>
                <c:pt idx="686">
                  <c:v>437</c:v>
                </c:pt>
                <c:pt idx="687">
                  <c:v>437</c:v>
                </c:pt>
                <c:pt idx="688">
                  <c:v>350</c:v>
                </c:pt>
                <c:pt idx="689">
                  <c:v>437</c:v>
                </c:pt>
                <c:pt idx="690">
                  <c:v>437</c:v>
                </c:pt>
                <c:pt idx="691">
                  <c:v>350</c:v>
                </c:pt>
                <c:pt idx="692">
                  <c:v>350</c:v>
                </c:pt>
                <c:pt idx="693">
                  <c:v>437</c:v>
                </c:pt>
                <c:pt idx="694">
                  <c:v>437</c:v>
                </c:pt>
                <c:pt idx="695">
                  <c:v>350</c:v>
                </c:pt>
                <c:pt idx="696">
                  <c:v>437</c:v>
                </c:pt>
                <c:pt idx="697">
                  <c:v>350</c:v>
                </c:pt>
                <c:pt idx="698">
                  <c:v>437</c:v>
                </c:pt>
                <c:pt idx="699">
                  <c:v>350</c:v>
                </c:pt>
                <c:pt idx="700">
                  <c:v>437</c:v>
                </c:pt>
                <c:pt idx="701">
                  <c:v>350</c:v>
                </c:pt>
                <c:pt idx="702">
                  <c:v>437</c:v>
                </c:pt>
                <c:pt idx="703">
                  <c:v>350</c:v>
                </c:pt>
                <c:pt idx="704">
                  <c:v>437</c:v>
                </c:pt>
                <c:pt idx="705">
                  <c:v>437</c:v>
                </c:pt>
                <c:pt idx="706">
                  <c:v>350</c:v>
                </c:pt>
                <c:pt idx="707">
                  <c:v>350</c:v>
                </c:pt>
                <c:pt idx="708">
                  <c:v>437</c:v>
                </c:pt>
                <c:pt idx="709">
                  <c:v>437</c:v>
                </c:pt>
                <c:pt idx="710">
                  <c:v>350</c:v>
                </c:pt>
                <c:pt idx="711">
                  <c:v>437</c:v>
                </c:pt>
                <c:pt idx="712">
                  <c:v>350</c:v>
                </c:pt>
                <c:pt idx="713">
                  <c:v>437</c:v>
                </c:pt>
                <c:pt idx="714">
                  <c:v>350</c:v>
                </c:pt>
                <c:pt idx="715">
                  <c:v>350</c:v>
                </c:pt>
                <c:pt idx="716">
                  <c:v>437</c:v>
                </c:pt>
                <c:pt idx="717">
                  <c:v>350</c:v>
                </c:pt>
                <c:pt idx="718">
                  <c:v>437</c:v>
                </c:pt>
                <c:pt idx="719">
                  <c:v>350</c:v>
                </c:pt>
                <c:pt idx="720">
                  <c:v>350</c:v>
                </c:pt>
                <c:pt idx="721">
                  <c:v>437</c:v>
                </c:pt>
                <c:pt idx="722">
                  <c:v>437</c:v>
                </c:pt>
                <c:pt idx="723">
                  <c:v>350</c:v>
                </c:pt>
                <c:pt idx="724">
                  <c:v>350</c:v>
                </c:pt>
                <c:pt idx="725">
                  <c:v>437</c:v>
                </c:pt>
                <c:pt idx="726">
                  <c:v>437</c:v>
                </c:pt>
                <c:pt idx="727">
                  <c:v>350</c:v>
                </c:pt>
                <c:pt idx="728">
                  <c:v>350</c:v>
                </c:pt>
                <c:pt idx="729">
                  <c:v>437</c:v>
                </c:pt>
                <c:pt idx="730">
                  <c:v>437</c:v>
                </c:pt>
                <c:pt idx="731">
                  <c:v>350</c:v>
                </c:pt>
                <c:pt idx="732">
                  <c:v>437</c:v>
                </c:pt>
                <c:pt idx="733">
                  <c:v>350</c:v>
                </c:pt>
                <c:pt idx="734">
                  <c:v>437</c:v>
                </c:pt>
                <c:pt idx="735">
                  <c:v>350</c:v>
                </c:pt>
                <c:pt idx="736">
                  <c:v>350</c:v>
                </c:pt>
                <c:pt idx="737">
                  <c:v>350</c:v>
                </c:pt>
                <c:pt idx="738">
                  <c:v>437</c:v>
                </c:pt>
                <c:pt idx="739">
                  <c:v>437</c:v>
                </c:pt>
                <c:pt idx="740">
                  <c:v>350</c:v>
                </c:pt>
                <c:pt idx="741">
                  <c:v>350</c:v>
                </c:pt>
                <c:pt idx="742">
                  <c:v>437</c:v>
                </c:pt>
                <c:pt idx="743">
                  <c:v>350</c:v>
                </c:pt>
                <c:pt idx="744">
                  <c:v>437</c:v>
                </c:pt>
                <c:pt idx="745">
                  <c:v>350</c:v>
                </c:pt>
                <c:pt idx="746">
                  <c:v>350</c:v>
                </c:pt>
                <c:pt idx="747">
                  <c:v>437</c:v>
                </c:pt>
                <c:pt idx="748">
                  <c:v>437</c:v>
                </c:pt>
                <c:pt idx="749">
                  <c:v>350</c:v>
                </c:pt>
                <c:pt idx="750">
                  <c:v>350</c:v>
                </c:pt>
                <c:pt idx="751">
                  <c:v>350</c:v>
                </c:pt>
                <c:pt idx="752">
                  <c:v>437</c:v>
                </c:pt>
                <c:pt idx="753">
                  <c:v>350</c:v>
                </c:pt>
                <c:pt idx="754">
                  <c:v>437</c:v>
                </c:pt>
                <c:pt idx="755">
                  <c:v>350</c:v>
                </c:pt>
                <c:pt idx="756">
                  <c:v>350</c:v>
                </c:pt>
                <c:pt idx="757">
                  <c:v>350</c:v>
                </c:pt>
                <c:pt idx="758">
                  <c:v>350</c:v>
                </c:pt>
                <c:pt idx="759">
                  <c:v>437</c:v>
                </c:pt>
                <c:pt idx="760">
                  <c:v>437</c:v>
                </c:pt>
                <c:pt idx="761">
                  <c:v>350</c:v>
                </c:pt>
                <c:pt idx="762">
                  <c:v>350</c:v>
                </c:pt>
                <c:pt idx="763">
                  <c:v>350</c:v>
                </c:pt>
                <c:pt idx="764">
                  <c:v>437</c:v>
                </c:pt>
                <c:pt idx="765">
                  <c:v>437</c:v>
                </c:pt>
                <c:pt idx="766">
                  <c:v>350</c:v>
                </c:pt>
                <c:pt idx="767">
                  <c:v>437</c:v>
                </c:pt>
                <c:pt idx="768">
                  <c:v>437</c:v>
                </c:pt>
                <c:pt idx="769">
                  <c:v>350</c:v>
                </c:pt>
                <c:pt idx="770">
                  <c:v>437</c:v>
                </c:pt>
                <c:pt idx="771">
                  <c:v>437</c:v>
                </c:pt>
                <c:pt idx="772">
                  <c:v>350</c:v>
                </c:pt>
                <c:pt idx="773">
                  <c:v>437</c:v>
                </c:pt>
                <c:pt idx="774">
                  <c:v>350</c:v>
                </c:pt>
                <c:pt idx="775">
                  <c:v>437</c:v>
                </c:pt>
                <c:pt idx="776">
                  <c:v>350</c:v>
                </c:pt>
                <c:pt idx="777">
                  <c:v>437</c:v>
                </c:pt>
                <c:pt idx="778">
                  <c:v>437</c:v>
                </c:pt>
                <c:pt idx="779">
                  <c:v>350</c:v>
                </c:pt>
                <c:pt idx="780">
                  <c:v>437</c:v>
                </c:pt>
                <c:pt idx="781">
                  <c:v>437</c:v>
                </c:pt>
                <c:pt idx="782">
                  <c:v>350</c:v>
                </c:pt>
                <c:pt idx="783">
                  <c:v>437</c:v>
                </c:pt>
                <c:pt idx="784">
                  <c:v>437</c:v>
                </c:pt>
                <c:pt idx="785">
                  <c:v>350</c:v>
                </c:pt>
                <c:pt idx="786">
                  <c:v>437</c:v>
                </c:pt>
                <c:pt idx="787">
                  <c:v>437</c:v>
                </c:pt>
                <c:pt idx="788">
                  <c:v>350</c:v>
                </c:pt>
                <c:pt idx="789">
                  <c:v>350</c:v>
                </c:pt>
                <c:pt idx="790">
                  <c:v>437</c:v>
                </c:pt>
                <c:pt idx="791">
                  <c:v>437</c:v>
                </c:pt>
                <c:pt idx="792">
                  <c:v>350</c:v>
                </c:pt>
                <c:pt idx="793">
                  <c:v>437</c:v>
                </c:pt>
                <c:pt idx="794">
                  <c:v>350</c:v>
                </c:pt>
                <c:pt idx="795">
                  <c:v>437</c:v>
                </c:pt>
                <c:pt idx="796">
                  <c:v>350</c:v>
                </c:pt>
                <c:pt idx="797">
                  <c:v>437</c:v>
                </c:pt>
                <c:pt idx="798">
                  <c:v>437</c:v>
                </c:pt>
                <c:pt idx="799">
                  <c:v>350</c:v>
                </c:pt>
                <c:pt idx="800">
                  <c:v>350</c:v>
                </c:pt>
                <c:pt idx="801">
                  <c:v>437</c:v>
                </c:pt>
                <c:pt idx="802">
                  <c:v>350</c:v>
                </c:pt>
                <c:pt idx="803">
                  <c:v>437</c:v>
                </c:pt>
                <c:pt idx="804">
                  <c:v>350</c:v>
                </c:pt>
                <c:pt idx="805">
                  <c:v>350</c:v>
                </c:pt>
                <c:pt idx="806">
                  <c:v>350</c:v>
                </c:pt>
                <c:pt idx="807">
                  <c:v>437</c:v>
                </c:pt>
                <c:pt idx="808">
                  <c:v>350</c:v>
                </c:pt>
                <c:pt idx="809">
                  <c:v>350</c:v>
                </c:pt>
                <c:pt idx="810">
                  <c:v>350</c:v>
                </c:pt>
                <c:pt idx="811">
                  <c:v>437</c:v>
                </c:pt>
                <c:pt idx="812">
                  <c:v>350</c:v>
                </c:pt>
                <c:pt idx="813">
                  <c:v>350</c:v>
                </c:pt>
                <c:pt idx="814">
                  <c:v>350</c:v>
                </c:pt>
                <c:pt idx="815">
                  <c:v>350</c:v>
                </c:pt>
                <c:pt idx="816">
                  <c:v>437</c:v>
                </c:pt>
                <c:pt idx="817">
                  <c:v>350</c:v>
                </c:pt>
                <c:pt idx="818">
                  <c:v>437</c:v>
                </c:pt>
                <c:pt idx="819">
                  <c:v>350</c:v>
                </c:pt>
                <c:pt idx="820">
                  <c:v>350</c:v>
                </c:pt>
                <c:pt idx="821">
                  <c:v>350</c:v>
                </c:pt>
                <c:pt idx="822">
                  <c:v>350</c:v>
                </c:pt>
                <c:pt idx="823">
                  <c:v>437</c:v>
                </c:pt>
                <c:pt idx="824">
                  <c:v>437</c:v>
                </c:pt>
                <c:pt idx="825">
                  <c:v>350</c:v>
                </c:pt>
                <c:pt idx="826">
                  <c:v>350</c:v>
                </c:pt>
                <c:pt idx="827">
                  <c:v>437</c:v>
                </c:pt>
                <c:pt idx="828">
                  <c:v>350</c:v>
                </c:pt>
                <c:pt idx="829">
                  <c:v>437</c:v>
                </c:pt>
                <c:pt idx="830">
                  <c:v>350</c:v>
                </c:pt>
                <c:pt idx="831">
                  <c:v>437</c:v>
                </c:pt>
                <c:pt idx="832">
                  <c:v>350</c:v>
                </c:pt>
                <c:pt idx="833">
                  <c:v>437</c:v>
                </c:pt>
                <c:pt idx="834">
                  <c:v>350</c:v>
                </c:pt>
                <c:pt idx="835">
                  <c:v>437</c:v>
                </c:pt>
                <c:pt idx="836">
                  <c:v>437</c:v>
                </c:pt>
                <c:pt idx="837">
                  <c:v>350</c:v>
                </c:pt>
                <c:pt idx="838">
                  <c:v>437</c:v>
                </c:pt>
                <c:pt idx="839">
                  <c:v>350</c:v>
                </c:pt>
                <c:pt idx="840">
                  <c:v>437</c:v>
                </c:pt>
                <c:pt idx="841">
                  <c:v>350</c:v>
                </c:pt>
                <c:pt idx="842">
                  <c:v>437</c:v>
                </c:pt>
                <c:pt idx="843">
                  <c:v>437</c:v>
                </c:pt>
                <c:pt idx="844">
                  <c:v>350</c:v>
                </c:pt>
                <c:pt idx="845">
                  <c:v>437</c:v>
                </c:pt>
                <c:pt idx="846">
                  <c:v>437</c:v>
                </c:pt>
                <c:pt idx="847">
                  <c:v>350</c:v>
                </c:pt>
                <c:pt idx="848">
                  <c:v>437</c:v>
                </c:pt>
                <c:pt idx="849">
                  <c:v>437</c:v>
                </c:pt>
                <c:pt idx="850">
                  <c:v>437</c:v>
                </c:pt>
                <c:pt idx="851">
                  <c:v>437</c:v>
                </c:pt>
                <c:pt idx="852">
                  <c:v>350</c:v>
                </c:pt>
                <c:pt idx="853">
                  <c:v>437</c:v>
                </c:pt>
                <c:pt idx="854">
                  <c:v>437</c:v>
                </c:pt>
                <c:pt idx="855">
                  <c:v>350</c:v>
                </c:pt>
                <c:pt idx="856">
                  <c:v>437</c:v>
                </c:pt>
                <c:pt idx="857">
                  <c:v>437</c:v>
                </c:pt>
                <c:pt idx="858">
                  <c:v>437</c:v>
                </c:pt>
                <c:pt idx="859">
                  <c:v>437</c:v>
                </c:pt>
                <c:pt idx="860">
                  <c:v>350</c:v>
                </c:pt>
                <c:pt idx="861">
                  <c:v>437</c:v>
                </c:pt>
                <c:pt idx="862">
                  <c:v>437</c:v>
                </c:pt>
                <c:pt idx="863">
                  <c:v>437</c:v>
                </c:pt>
                <c:pt idx="864">
                  <c:v>437</c:v>
                </c:pt>
                <c:pt idx="865">
                  <c:v>350</c:v>
                </c:pt>
                <c:pt idx="866">
                  <c:v>437</c:v>
                </c:pt>
                <c:pt idx="867">
                  <c:v>437</c:v>
                </c:pt>
                <c:pt idx="868">
                  <c:v>350</c:v>
                </c:pt>
                <c:pt idx="869">
                  <c:v>437</c:v>
                </c:pt>
                <c:pt idx="870">
                  <c:v>437</c:v>
                </c:pt>
                <c:pt idx="871">
                  <c:v>350</c:v>
                </c:pt>
                <c:pt idx="872">
                  <c:v>437</c:v>
                </c:pt>
                <c:pt idx="873">
                  <c:v>350</c:v>
                </c:pt>
                <c:pt idx="874">
                  <c:v>437</c:v>
                </c:pt>
                <c:pt idx="875">
                  <c:v>350</c:v>
                </c:pt>
                <c:pt idx="876">
                  <c:v>437</c:v>
                </c:pt>
                <c:pt idx="877">
                  <c:v>437</c:v>
                </c:pt>
                <c:pt idx="878">
                  <c:v>350</c:v>
                </c:pt>
                <c:pt idx="879">
                  <c:v>437</c:v>
                </c:pt>
                <c:pt idx="880">
                  <c:v>437</c:v>
                </c:pt>
                <c:pt idx="881">
                  <c:v>350</c:v>
                </c:pt>
                <c:pt idx="882">
                  <c:v>350</c:v>
                </c:pt>
                <c:pt idx="883">
                  <c:v>437</c:v>
                </c:pt>
                <c:pt idx="884">
                  <c:v>350</c:v>
                </c:pt>
                <c:pt idx="885">
                  <c:v>437</c:v>
                </c:pt>
                <c:pt idx="886">
                  <c:v>350</c:v>
                </c:pt>
                <c:pt idx="887">
                  <c:v>437</c:v>
                </c:pt>
                <c:pt idx="888">
                  <c:v>350</c:v>
                </c:pt>
                <c:pt idx="889">
                  <c:v>437</c:v>
                </c:pt>
                <c:pt idx="890">
                  <c:v>350</c:v>
                </c:pt>
                <c:pt idx="891">
                  <c:v>350</c:v>
                </c:pt>
                <c:pt idx="892">
                  <c:v>437</c:v>
                </c:pt>
                <c:pt idx="893">
                  <c:v>437</c:v>
                </c:pt>
                <c:pt idx="894">
                  <c:v>350</c:v>
                </c:pt>
                <c:pt idx="895">
                  <c:v>350</c:v>
                </c:pt>
                <c:pt idx="896">
                  <c:v>437</c:v>
                </c:pt>
                <c:pt idx="897">
                  <c:v>350</c:v>
                </c:pt>
                <c:pt idx="898">
                  <c:v>437</c:v>
                </c:pt>
                <c:pt idx="899">
                  <c:v>350</c:v>
                </c:pt>
                <c:pt idx="900">
                  <c:v>437</c:v>
                </c:pt>
                <c:pt idx="901">
                  <c:v>437</c:v>
                </c:pt>
                <c:pt idx="902">
                  <c:v>350</c:v>
                </c:pt>
                <c:pt idx="903">
                  <c:v>350</c:v>
                </c:pt>
                <c:pt idx="904">
                  <c:v>437</c:v>
                </c:pt>
                <c:pt idx="905">
                  <c:v>437</c:v>
                </c:pt>
                <c:pt idx="906">
                  <c:v>350</c:v>
                </c:pt>
                <c:pt idx="907">
                  <c:v>437</c:v>
                </c:pt>
                <c:pt idx="908">
                  <c:v>437</c:v>
                </c:pt>
                <c:pt idx="909">
                  <c:v>350</c:v>
                </c:pt>
                <c:pt idx="910">
                  <c:v>437</c:v>
                </c:pt>
                <c:pt idx="911">
                  <c:v>437</c:v>
                </c:pt>
                <c:pt idx="912">
                  <c:v>350</c:v>
                </c:pt>
                <c:pt idx="913">
                  <c:v>437</c:v>
                </c:pt>
                <c:pt idx="914">
                  <c:v>437</c:v>
                </c:pt>
                <c:pt idx="915">
                  <c:v>437</c:v>
                </c:pt>
                <c:pt idx="916">
                  <c:v>437</c:v>
                </c:pt>
                <c:pt idx="917">
                  <c:v>350</c:v>
                </c:pt>
                <c:pt idx="918">
                  <c:v>525</c:v>
                </c:pt>
                <c:pt idx="919">
                  <c:v>350</c:v>
                </c:pt>
                <c:pt idx="920">
                  <c:v>437</c:v>
                </c:pt>
                <c:pt idx="921">
                  <c:v>437</c:v>
                </c:pt>
                <c:pt idx="922">
                  <c:v>437</c:v>
                </c:pt>
                <c:pt idx="923">
                  <c:v>437</c:v>
                </c:pt>
                <c:pt idx="924">
                  <c:v>350</c:v>
                </c:pt>
                <c:pt idx="925">
                  <c:v>437</c:v>
                </c:pt>
                <c:pt idx="926">
                  <c:v>437</c:v>
                </c:pt>
                <c:pt idx="927">
                  <c:v>350</c:v>
                </c:pt>
                <c:pt idx="928">
                  <c:v>525</c:v>
                </c:pt>
                <c:pt idx="929">
                  <c:v>350</c:v>
                </c:pt>
                <c:pt idx="930">
                  <c:v>437</c:v>
                </c:pt>
                <c:pt idx="931">
                  <c:v>437</c:v>
                </c:pt>
                <c:pt idx="932">
                  <c:v>437</c:v>
                </c:pt>
                <c:pt idx="933">
                  <c:v>437</c:v>
                </c:pt>
                <c:pt idx="934">
                  <c:v>350</c:v>
                </c:pt>
                <c:pt idx="935">
                  <c:v>437</c:v>
                </c:pt>
                <c:pt idx="936">
                  <c:v>437</c:v>
                </c:pt>
                <c:pt idx="937">
                  <c:v>437</c:v>
                </c:pt>
                <c:pt idx="938">
                  <c:v>437</c:v>
                </c:pt>
                <c:pt idx="939">
                  <c:v>350</c:v>
                </c:pt>
                <c:pt idx="940">
                  <c:v>437</c:v>
                </c:pt>
                <c:pt idx="941">
                  <c:v>437</c:v>
                </c:pt>
                <c:pt idx="942">
                  <c:v>437</c:v>
                </c:pt>
                <c:pt idx="943">
                  <c:v>437</c:v>
                </c:pt>
                <c:pt idx="944">
                  <c:v>437</c:v>
                </c:pt>
                <c:pt idx="945">
                  <c:v>437</c:v>
                </c:pt>
                <c:pt idx="946">
                  <c:v>437</c:v>
                </c:pt>
                <c:pt idx="947">
                  <c:v>437</c:v>
                </c:pt>
                <c:pt idx="948">
                  <c:v>350</c:v>
                </c:pt>
                <c:pt idx="949">
                  <c:v>525</c:v>
                </c:pt>
                <c:pt idx="950">
                  <c:v>350</c:v>
                </c:pt>
                <c:pt idx="951">
                  <c:v>437</c:v>
                </c:pt>
                <c:pt idx="952">
                  <c:v>437</c:v>
                </c:pt>
                <c:pt idx="953">
                  <c:v>437</c:v>
                </c:pt>
                <c:pt idx="954">
                  <c:v>437</c:v>
                </c:pt>
                <c:pt idx="955">
                  <c:v>350</c:v>
                </c:pt>
                <c:pt idx="956">
                  <c:v>437</c:v>
                </c:pt>
                <c:pt idx="957">
                  <c:v>437</c:v>
                </c:pt>
                <c:pt idx="958">
                  <c:v>350</c:v>
                </c:pt>
                <c:pt idx="959">
                  <c:v>350</c:v>
                </c:pt>
                <c:pt idx="960">
                  <c:v>437</c:v>
                </c:pt>
                <c:pt idx="961">
                  <c:v>437</c:v>
                </c:pt>
                <c:pt idx="962">
                  <c:v>350</c:v>
                </c:pt>
                <c:pt idx="963">
                  <c:v>437</c:v>
                </c:pt>
                <c:pt idx="964">
                  <c:v>350</c:v>
                </c:pt>
                <c:pt idx="965">
                  <c:v>437</c:v>
                </c:pt>
                <c:pt idx="966">
                  <c:v>350</c:v>
                </c:pt>
                <c:pt idx="967">
                  <c:v>350</c:v>
                </c:pt>
                <c:pt idx="968">
                  <c:v>437</c:v>
                </c:pt>
                <c:pt idx="969">
                  <c:v>350</c:v>
                </c:pt>
                <c:pt idx="970">
                  <c:v>437</c:v>
                </c:pt>
                <c:pt idx="971">
                  <c:v>350</c:v>
                </c:pt>
                <c:pt idx="972">
                  <c:v>437</c:v>
                </c:pt>
                <c:pt idx="973">
                  <c:v>350</c:v>
                </c:pt>
                <c:pt idx="974">
                  <c:v>437</c:v>
                </c:pt>
                <c:pt idx="975">
                  <c:v>350</c:v>
                </c:pt>
                <c:pt idx="976">
                  <c:v>350</c:v>
                </c:pt>
                <c:pt idx="977">
                  <c:v>437</c:v>
                </c:pt>
                <c:pt idx="978">
                  <c:v>437</c:v>
                </c:pt>
                <c:pt idx="979">
                  <c:v>350</c:v>
                </c:pt>
                <c:pt idx="980">
                  <c:v>437</c:v>
                </c:pt>
                <c:pt idx="981">
                  <c:v>350</c:v>
                </c:pt>
                <c:pt idx="982">
                  <c:v>437</c:v>
                </c:pt>
                <c:pt idx="983">
                  <c:v>350</c:v>
                </c:pt>
                <c:pt idx="984">
                  <c:v>437</c:v>
                </c:pt>
                <c:pt idx="985">
                  <c:v>437</c:v>
                </c:pt>
                <c:pt idx="986">
                  <c:v>350</c:v>
                </c:pt>
                <c:pt idx="987">
                  <c:v>350</c:v>
                </c:pt>
                <c:pt idx="988">
                  <c:v>437</c:v>
                </c:pt>
                <c:pt idx="989">
                  <c:v>437</c:v>
                </c:pt>
                <c:pt idx="990">
                  <c:v>350</c:v>
                </c:pt>
                <c:pt idx="991">
                  <c:v>350</c:v>
                </c:pt>
                <c:pt idx="992">
                  <c:v>437</c:v>
                </c:pt>
                <c:pt idx="993">
                  <c:v>437</c:v>
                </c:pt>
                <c:pt idx="994">
                  <c:v>350</c:v>
                </c:pt>
                <c:pt idx="995">
                  <c:v>437</c:v>
                </c:pt>
                <c:pt idx="996">
                  <c:v>350</c:v>
                </c:pt>
                <c:pt idx="997">
                  <c:v>437</c:v>
                </c:pt>
                <c:pt idx="998">
                  <c:v>350</c:v>
                </c:pt>
                <c:pt idx="999">
                  <c:v>437</c:v>
                </c:pt>
                <c:pt idx="1000">
                  <c:v>350</c:v>
                </c:pt>
                <c:pt idx="1001">
                  <c:v>437</c:v>
                </c:pt>
                <c:pt idx="1002">
                  <c:v>350</c:v>
                </c:pt>
                <c:pt idx="1003">
                  <c:v>437</c:v>
                </c:pt>
                <c:pt idx="1004">
                  <c:v>437</c:v>
                </c:pt>
                <c:pt idx="1005">
                  <c:v>350</c:v>
                </c:pt>
                <c:pt idx="1006">
                  <c:v>437</c:v>
                </c:pt>
                <c:pt idx="1007">
                  <c:v>437</c:v>
                </c:pt>
                <c:pt idx="1008">
                  <c:v>437</c:v>
                </c:pt>
                <c:pt idx="1009">
                  <c:v>437</c:v>
                </c:pt>
                <c:pt idx="1010">
                  <c:v>350</c:v>
                </c:pt>
                <c:pt idx="1011">
                  <c:v>437</c:v>
                </c:pt>
                <c:pt idx="1012">
                  <c:v>437</c:v>
                </c:pt>
                <c:pt idx="1013">
                  <c:v>350</c:v>
                </c:pt>
                <c:pt idx="1014">
                  <c:v>437</c:v>
                </c:pt>
                <c:pt idx="1015">
                  <c:v>437</c:v>
                </c:pt>
                <c:pt idx="1016">
                  <c:v>350</c:v>
                </c:pt>
                <c:pt idx="1017">
                  <c:v>437</c:v>
                </c:pt>
                <c:pt idx="1018">
                  <c:v>437</c:v>
                </c:pt>
                <c:pt idx="1019">
                  <c:v>350</c:v>
                </c:pt>
                <c:pt idx="1020">
                  <c:v>525</c:v>
                </c:pt>
                <c:pt idx="1021">
                  <c:v>350</c:v>
                </c:pt>
                <c:pt idx="1022">
                  <c:v>437</c:v>
                </c:pt>
                <c:pt idx="1023">
                  <c:v>350</c:v>
                </c:pt>
                <c:pt idx="1024">
                  <c:v>437</c:v>
                </c:pt>
                <c:pt idx="1025">
                  <c:v>350</c:v>
                </c:pt>
                <c:pt idx="1026">
                  <c:v>437</c:v>
                </c:pt>
                <c:pt idx="1027">
                  <c:v>437</c:v>
                </c:pt>
                <c:pt idx="1028">
                  <c:v>350</c:v>
                </c:pt>
                <c:pt idx="1029">
                  <c:v>437</c:v>
                </c:pt>
                <c:pt idx="1030">
                  <c:v>350</c:v>
                </c:pt>
                <c:pt idx="1031">
                  <c:v>437</c:v>
                </c:pt>
                <c:pt idx="1032">
                  <c:v>350</c:v>
                </c:pt>
                <c:pt idx="1033">
                  <c:v>437</c:v>
                </c:pt>
                <c:pt idx="1034">
                  <c:v>350</c:v>
                </c:pt>
                <c:pt idx="1035">
                  <c:v>437</c:v>
                </c:pt>
                <c:pt idx="1036">
                  <c:v>350</c:v>
                </c:pt>
                <c:pt idx="1037">
                  <c:v>437</c:v>
                </c:pt>
                <c:pt idx="1038">
                  <c:v>350</c:v>
                </c:pt>
                <c:pt idx="1039">
                  <c:v>437</c:v>
                </c:pt>
                <c:pt idx="1040">
                  <c:v>350</c:v>
                </c:pt>
                <c:pt idx="1041">
                  <c:v>437</c:v>
                </c:pt>
                <c:pt idx="1042">
                  <c:v>350</c:v>
                </c:pt>
                <c:pt idx="1043">
                  <c:v>437</c:v>
                </c:pt>
                <c:pt idx="1044">
                  <c:v>350</c:v>
                </c:pt>
                <c:pt idx="1045">
                  <c:v>350</c:v>
                </c:pt>
                <c:pt idx="1046">
                  <c:v>437</c:v>
                </c:pt>
                <c:pt idx="1047">
                  <c:v>437</c:v>
                </c:pt>
                <c:pt idx="1048">
                  <c:v>350</c:v>
                </c:pt>
                <c:pt idx="1049">
                  <c:v>350</c:v>
                </c:pt>
                <c:pt idx="1050">
                  <c:v>350</c:v>
                </c:pt>
                <c:pt idx="1051">
                  <c:v>437</c:v>
                </c:pt>
                <c:pt idx="1052">
                  <c:v>350</c:v>
                </c:pt>
                <c:pt idx="1053">
                  <c:v>437</c:v>
                </c:pt>
                <c:pt idx="1054">
                  <c:v>350</c:v>
                </c:pt>
                <c:pt idx="1055">
                  <c:v>350</c:v>
                </c:pt>
                <c:pt idx="1056">
                  <c:v>437</c:v>
                </c:pt>
                <c:pt idx="1057">
                  <c:v>350</c:v>
                </c:pt>
                <c:pt idx="1058">
                  <c:v>437</c:v>
                </c:pt>
                <c:pt idx="1059">
                  <c:v>350</c:v>
                </c:pt>
                <c:pt idx="1060">
                  <c:v>350</c:v>
                </c:pt>
                <c:pt idx="1061">
                  <c:v>350</c:v>
                </c:pt>
                <c:pt idx="1062">
                  <c:v>437</c:v>
                </c:pt>
                <c:pt idx="1063">
                  <c:v>350</c:v>
                </c:pt>
                <c:pt idx="1064">
                  <c:v>437</c:v>
                </c:pt>
                <c:pt idx="1065">
                  <c:v>350</c:v>
                </c:pt>
                <c:pt idx="1066">
                  <c:v>350</c:v>
                </c:pt>
                <c:pt idx="1067">
                  <c:v>350</c:v>
                </c:pt>
                <c:pt idx="1068">
                  <c:v>437</c:v>
                </c:pt>
                <c:pt idx="1069">
                  <c:v>350</c:v>
                </c:pt>
                <c:pt idx="1070">
                  <c:v>437</c:v>
                </c:pt>
                <c:pt idx="1071">
                  <c:v>350</c:v>
                </c:pt>
                <c:pt idx="1072">
                  <c:v>350</c:v>
                </c:pt>
                <c:pt idx="1073">
                  <c:v>350</c:v>
                </c:pt>
                <c:pt idx="1074">
                  <c:v>437</c:v>
                </c:pt>
                <c:pt idx="1075">
                  <c:v>350</c:v>
                </c:pt>
                <c:pt idx="1076">
                  <c:v>437</c:v>
                </c:pt>
                <c:pt idx="1077">
                  <c:v>350</c:v>
                </c:pt>
                <c:pt idx="1078">
                  <c:v>350</c:v>
                </c:pt>
                <c:pt idx="1079">
                  <c:v>437</c:v>
                </c:pt>
                <c:pt idx="1080">
                  <c:v>350</c:v>
                </c:pt>
                <c:pt idx="1081">
                  <c:v>437</c:v>
                </c:pt>
                <c:pt idx="1082">
                  <c:v>350</c:v>
                </c:pt>
                <c:pt idx="1083">
                  <c:v>350</c:v>
                </c:pt>
                <c:pt idx="1084">
                  <c:v>437</c:v>
                </c:pt>
                <c:pt idx="1085">
                  <c:v>437</c:v>
                </c:pt>
                <c:pt idx="1086">
                  <c:v>350</c:v>
                </c:pt>
                <c:pt idx="1087">
                  <c:v>437</c:v>
                </c:pt>
                <c:pt idx="1088">
                  <c:v>437</c:v>
                </c:pt>
                <c:pt idx="1089">
                  <c:v>350</c:v>
                </c:pt>
                <c:pt idx="1090">
                  <c:v>437</c:v>
                </c:pt>
                <c:pt idx="1091">
                  <c:v>437</c:v>
                </c:pt>
                <c:pt idx="1092">
                  <c:v>350</c:v>
                </c:pt>
                <c:pt idx="1093">
                  <c:v>437</c:v>
                </c:pt>
                <c:pt idx="1094">
                  <c:v>437</c:v>
                </c:pt>
                <c:pt idx="1095">
                  <c:v>437</c:v>
                </c:pt>
                <c:pt idx="1096">
                  <c:v>437</c:v>
                </c:pt>
                <c:pt idx="1097">
                  <c:v>350</c:v>
                </c:pt>
                <c:pt idx="1098">
                  <c:v>437</c:v>
                </c:pt>
                <c:pt idx="1099">
                  <c:v>437</c:v>
                </c:pt>
                <c:pt idx="1100">
                  <c:v>437</c:v>
                </c:pt>
                <c:pt idx="1101">
                  <c:v>437</c:v>
                </c:pt>
                <c:pt idx="1102">
                  <c:v>350</c:v>
                </c:pt>
                <c:pt idx="1103">
                  <c:v>437</c:v>
                </c:pt>
                <c:pt idx="1104">
                  <c:v>437</c:v>
                </c:pt>
                <c:pt idx="1105">
                  <c:v>437</c:v>
                </c:pt>
                <c:pt idx="1106">
                  <c:v>437</c:v>
                </c:pt>
                <c:pt idx="1107">
                  <c:v>350</c:v>
                </c:pt>
                <c:pt idx="1108">
                  <c:v>437</c:v>
                </c:pt>
                <c:pt idx="1109">
                  <c:v>437</c:v>
                </c:pt>
                <c:pt idx="1110">
                  <c:v>437</c:v>
                </c:pt>
                <c:pt idx="1111">
                  <c:v>437</c:v>
                </c:pt>
                <c:pt idx="1112">
                  <c:v>350</c:v>
                </c:pt>
                <c:pt idx="1113">
                  <c:v>437</c:v>
                </c:pt>
                <c:pt idx="1114">
                  <c:v>437</c:v>
                </c:pt>
                <c:pt idx="1115">
                  <c:v>437</c:v>
                </c:pt>
                <c:pt idx="1116">
                  <c:v>437</c:v>
                </c:pt>
                <c:pt idx="1117">
                  <c:v>350</c:v>
                </c:pt>
                <c:pt idx="1118">
                  <c:v>437</c:v>
                </c:pt>
                <c:pt idx="1119">
                  <c:v>437</c:v>
                </c:pt>
                <c:pt idx="1120">
                  <c:v>350</c:v>
                </c:pt>
                <c:pt idx="1121">
                  <c:v>437</c:v>
                </c:pt>
                <c:pt idx="1122">
                  <c:v>437</c:v>
                </c:pt>
                <c:pt idx="1123">
                  <c:v>350</c:v>
                </c:pt>
                <c:pt idx="1124">
                  <c:v>350</c:v>
                </c:pt>
                <c:pt idx="1125">
                  <c:v>437</c:v>
                </c:pt>
                <c:pt idx="1126">
                  <c:v>437</c:v>
                </c:pt>
                <c:pt idx="1127">
                  <c:v>350</c:v>
                </c:pt>
                <c:pt idx="1128">
                  <c:v>437</c:v>
                </c:pt>
                <c:pt idx="1129">
                  <c:v>350</c:v>
                </c:pt>
                <c:pt idx="1130">
                  <c:v>437</c:v>
                </c:pt>
                <c:pt idx="1131">
                  <c:v>350</c:v>
                </c:pt>
                <c:pt idx="1132">
                  <c:v>350</c:v>
                </c:pt>
                <c:pt idx="1133">
                  <c:v>437</c:v>
                </c:pt>
                <c:pt idx="1134">
                  <c:v>350</c:v>
                </c:pt>
                <c:pt idx="1135">
                  <c:v>437</c:v>
                </c:pt>
                <c:pt idx="1136">
                  <c:v>350</c:v>
                </c:pt>
                <c:pt idx="1137">
                  <c:v>437</c:v>
                </c:pt>
                <c:pt idx="1138">
                  <c:v>350</c:v>
                </c:pt>
                <c:pt idx="1139">
                  <c:v>437</c:v>
                </c:pt>
                <c:pt idx="1140">
                  <c:v>350</c:v>
                </c:pt>
                <c:pt idx="1141">
                  <c:v>350</c:v>
                </c:pt>
                <c:pt idx="1142">
                  <c:v>437</c:v>
                </c:pt>
                <c:pt idx="1143">
                  <c:v>350</c:v>
                </c:pt>
                <c:pt idx="1144">
                  <c:v>437</c:v>
                </c:pt>
                <c:pt idx="1145">
                  <c:v>350</c:v>
                </c:pt>
                <c:pt idx="1146">
                  <c:v>350</c:v>
                </c:pt>
                <c:pt idx="1147">
                  <c:v>350</c:v>
                </c:pt>
                <c:pt idx="1148">
                  <c:v>437</c:v>
                </c:pt>
                <c:pt idx="1149">
                  <c:v>350</c:v>
                </c:pt>
                <c:pt idx="1150">
                  <c:v>437</c:v>
                </c:pt>
                <c:pt idx="1151">
                  <c:v>350</c:v>
                </c:pt>
                <c:pt idx="1152">
                  <c:v>350</c:v>
                </c:pt>
                <c:pt idx="1153">
                  <c:v>437</c:v>
                </c:pt>
                <c:pt idx="1154">
                  <c:v>437</c:v>
                </c:pt>
                <c:pt idx="1155">
                  <c:v>350</c:v>
                </c:pt>
                <c:pt idx="1156">
                  <c:v>437</c:v>
                </c:pt>
                <c:pt idx="1157">
                  <c:v>437</c:v>
                </c:pt>
                <c:pt idx="1158">
                  <c:v>350</c:v>
                </c:pt>
                <c:pt idx="1159">
                  <c:v>437</c:v>
                </c:pt>
                <c:pt idx="1160">
                  <c:v>437</c:v>
                </c:pt>
                <c:pt idx="1161">
                  <c:v>437</c:v>
                </c:pt>
                <c:pt idx="1162">
                  <c:v>437</c:v>
                </c:pt>
                <c:pt idx="1163">
                  <c:v>350</c:v>
                </c:pt>
                <c:pt idx="1164">
                  <c:v>525</c:v>
                </c:pt>
                <c:pt idx="1165">
                  <c:v>350</c:v>
                </c:pt>
                <c:pt idx="1166">
                  <c:v>437</c:v>
                </c:pt>
                <c:pt idx="1167">
                  <c:v>437</c:v>
                </c:pt>
                <c:pt idx="1168">
                  <c:v>437</c:v>
                </c:pt>
                <c:pt idx="1169">
                  <c:v>437</c:v>
                </c:pt>
                <c:pt idx="1170">
                  <c:v>350</c:v>
                </c:pt>
                <c:pt idx="1171">
                  <c:v>437</c:v>
                </c:pt>
                <c:pt idx="1172">
                  <c:v>437</c:v>
                </c:pt>
                <c:pt idx="1173">
                  <c:v>437</c:v>
                </c:pt>
                <c:pt idx="1174">
                  <c:v>437</c:v>
                </c:pt>
                <c:pt idx="1175">
                  <c:v>437</c:v>
                </c:pt>
                <c:pt idx="1176">
                  <c:v>437</c:v>
                </c:pt>
                <c:pt idx="1177">
                  <c:v>350</c:v>
                </c:pt>
                <c:pt idx="1178">
                  <c:v>437</c:v>
                </c:pt>
                <c:pt idx="1179">
                  <c:v>437</c:v>
                </c:pt>
                <c:pt idx="1180">
                  <c:v>437</c:v>
                </c:pt>
                <c:pt idx="1181">
                  <c:v>437</c:v>
                </c:pt>
                <c:pt idx="1182">
                  <c:v>350</c:v>
                </c:pt>
                <c:pt idx="1183">
                  <c:v>437</c:v>
                </c:pt>
                <c:pt idx="1184">
                  <c:v>437</c:v>
                </c:pt>
                <c:pt idx="1185">
                  <c:v>350</c:v>
                </c:pt>
                <c:pt idx="1186">
                  <c:v>437</c:v>
                </c:pt>
                <c:pt idx="1187">
                  <c:v>437</c:v>
                </c:pt>
                <c:pt idx="1188">
                  <c:v>437</c:v>
                </c:pt>
                <c:pt idx="1189">
                  <c:v>437</c:v>
                </c:pt>
                <c:pt idx="1190">
                  <c:v>350</c:v>
                </c:pt>
                <c:pt idx="1191">
                  <c:v>437</c:v>
                </c:pt>
                <c:pt idx="1192">
                  <c:v>437</c:v>
                </c:pt>
                <c:pt idx="1193">
                  <c:v>350</c:v>
                </c:pt>
                <c:pt idx="1194">
                  <c:v>437</c:v>
                </c:pt>
                <c:pt idx="1195">
                  <c:v>437</c:v>
                </c:pt>
                <c:pt idx="1196">
                  <c:v>350</c:v>
                </c:pt>
                <c:pt idx="1197">
                  <c:v>437</c:v>
                </c:pt>
                <c:pt idx="1198">
                  <c:v>437</c:v>
                </c:pt>
                <c:pt idx="1199">
                  <c:v>350</c:v>
                </c:pt>
                <c:pt idx="1200">
                  <c:v>437</c:v>
                </c:pt>
                <c:pt idx="1201">
                  <c:v>437</c:v>
                </c:pt>
                <c:pt idx="1202">
                  <c:v>350</c:v>
                </c:pt>
                <c:pt idx="1203">
                  <c:v>437</c:v>
                </c:pt>
                <c:pt idx="1204">
                  <c:v>350</c:v>
                </c:pt>
                <c:pt idx="1205">
                  <c:v>437</c:v>
                </c:pt>
                <c:pt idx="1206">
                  <c:v>350</c:v>
                </c:pt>
                <c:pt idx="1207">
                  <c:v>437</c:v>
                </c:pt>
                <c:pt idx="1208">
                  <c:v>437</c:v>
                </c:pt>
                <c:pt idx="1209">
                  <c:v>350</c:v>
                </c:pt>
                <c:pt idx="1210">
                  <c:v>350</c:v>
                </c:pt>
                <c:pt idx="1211">
                  <c:v>437</c:v>
                </c:pt>
                <c:pt idx="1212">
                  <c:v>437</c:v>
                </c:pt>
                <c:pt idx="1213">
                  <c:v>350</c:v>
                </c:pt>
                <c:pt idx="1214">
                  <c:v>437</c:v>
                </c:pt>
                <c:pt idx="1215">
                  <c:v>350</c:v>
                </c:pt>
                <c:pt idx="1216">
                  <c:v>437</c:v>
                </c:pt>
                <c:pt idx="1217">
                  <c:v>350</c:v>
                </c:pt>
                <c:pt idx="1218">
                  <c:v>350</c:v>
                </c:pt>
                <c:pt idx="1219">
                  <c:v>437</c:v>
                </c:pt>
                <c:pt idx="1220">
                  <c:v>350</c:v>
                </c:pt>
                <c:pt idx="1221">
                  <c:v>437</c:v>
                </c:pt>
                <c:pt idx="1222">
                  <c:v>350</c:v>
                </c:pt>
                <c:pt idx="1223">
                  <c:v>350</c:v>
                </c:pt>
                <c:pt idx="1224">
                  <c:v>437</c:v>
                </c:pt>
                <c:pt idx="1225">
                  <c:v>350</c:v>
                </c:pt>
                <c:pt idx="1226">
                  <c:v>437</c:v>
                </c:pt>
                <c:pt idx="1227">
                  <c:v>350</c:v>
                </c:pt>
                <c:pt idx="1228">
                  <c:v>350</c:v>
                </c:pt>
                <c:pt idx="1229">
                  <c:v>350</c:v>
                </c:pt>
                <c:pt idx="1230">
                  <c:v>437</c:v>
                </c:pt>
                <c:pt idx="1231">
                  <c:v>350</c:v>
                </c:pt>
                <c:pt idx="1232">
                  <c:v>437</c:v>
                </c:pt>
                <c:pt idx="1233">
                  <c:v>350</c:v>
                </c:pt>
                <c:pt idx="1234">
                  <c:v>350</c:v>
                </c:pt>
                <c:pt idx="1235">
                  <c:v>437</c:v>
                </c:pt>
                <c:pt idx="1236">
                  <c:v>437</c:v>
                </c:pt>
                <c:pt idx="1237">
                  <c:v>350</c:v>
                </c:pt>
                <c:pt idx="1238">
                  <c:v>350</c:v>
                </c:pt>
                <c:pt idx="1239">
                  <c:v>437</c:v>
                </c:pt>
                <c:pt idx="1240">
                  <c:v>437</c:v>
                </c:pt>
                <c:pt idx="1241">
                  <c:v>350</c:v>
                </c:pt>
                <c:pt idx="1242">
                  <c:v>437</c:v>
                </c:pt>
                <c:pt idx="1243">
                  <c:v>350</c:v>
                </c:pt>
                <c:pt idx="1244">
                  <c:v>437</c:v>
                </c:pt>
                <c:pt idx="1245">
                  <c:v>350</c:v>
                </c:pt>
                <c:pt idx="1246">
                  <c:v>437</c:v>
                </c:pt>
                <c:pt idx="1247">
                  <c:v>437</c:v>
                </c:pt>
                <c:pt idx="1248">
                  <c:v>350</c:v>
                </c:pt>
                <c:pt idx="1249">
                  <c:v>350</c:v>
                </c:pt>
                <c:pt idx="1250">
                  <c:v>437</c:v>
                </c:pt>
                <c:pt idx="1251">
                  <c:v>437</c:v>
                </c:pt>
                <c:pt idx="1252">
                  <c:v>350</c:v>
                </c:pt>
                <c:pt idx="1253">
                  <c:v>437</c:v>
                </c:pt>
                <c:pt idx="1254">
                  <c:v>437</c:v>
                </c:pt>
                <c:pt idx="1255">
                  <c:v>350</c:v>
                </c:pt>
                <c:pt idx="1256">
                  <c:v>350</c:v>
                </c:pt>
                <c:pt idx="1257">
                  <c:v>437</c:v>
                </c:pt>
                <c:pt idx="1258">
                  <c:v>350</c:v>
                </c:pt>
                <c:pt idx="1259">
                  <c:v>437</c:v>
                </c:pt>
                <c:pt idx="1260">
                  <c:v>350</c:v>
                </c:pt>
                <c:pt idx="1261">
                  <c:v>437</c:v>
                </c:pt>
                <c:pt idx="1262">
                  <c:v>350</c:v>
                </c:pt>
                <c:pt idx="1263">
                  <c:v>437</c:v>
                </c:pt>
                <c:pt idx="1264">
                  <c:v>350</c:v>
                </c:pt>
                <c:pt idx="1265">
                  <c:v>437</c:v>
                </c:pt>
                <c:pt idx="1266">
                  <c:v>350</c:v>
                </c:pt>
                <c:pt idx="1267">
                  <c:v>437</c:v>
                </c:pt>
                <c:pt idx="1268">
                  <c:v>350</c:v>
                </c:pt>
                <c:pt idx="1269">
                  <c:v>437</c:v>
                </c:pt>
                <c:pt idx="1270">
                  <c:v>437</c:v>
                </c:pt>
                <c:pt idx="1271">
                  <c:v>350</c:v>
                </c:pt>
                <c:pt idx="1272">
                  <c:v>350</c:v>
                </c:pt>
                <c:pt idx="1273">
                  <c:v>437</c:v>
                </c:pt>
                <c:pt idx="1274">
                  <c:v>437</c:v>
                </c:pt>
                <c:pt idx="1275">
                  <c:v>350</c:v>
                </c:pt>
                <c:pt idx="1276">
                  <c:v>350</c:v>
                </c:pt>
                <c:pt idx="1277">
                  <c:v>437</c:v>
                </c:pt>
                <c:pt idx="1278">
                  <c:v>437</c:v>
                </c:pt>
                <c:pt idx="1279">
                  <c:v>350</c:v>
                </c:pt>
                <c:pt idx="1280">
                  <c:v>437</c:v>
                </c:pt>
                <c:pt idx="1281">
                  <c:v>437</c:v>
                </c:pt>
                <c:pt idx="1282">
                  <c:v>350</c:v>
                </c:pt>
                <c:pt idx="1283">
                  <c:v>350</c:v>
                </c:pt>
                <c:pt idx="1284">
                  <c:v>437</c:v>
                </c:pt>
                <c:pt idx="1285">
                  <c:v>350</c:v>
                </c:pt>
                <c:pt idx="1286">
                  <c:v>437</c:v>
                </c:pt>
                <c:pt idx="1287">
                  <c:v>350</c:v>
                </c:pt>
                <c:pt idx="1288">
                  <c:v>350</c:v>
                </c:pt>
                <c:pt idx="1289">
                  <c:v>350</c:v>
                </c:pt>
                <c:pt idx="1290">
                  <c:v>350</c:v>
                </c:pt>
                <c:pt idx="1291">
                  <c:v>437</c:v>
                </c:pt>
                <c:pt idx="1292">
                  <c:v>350</c:v>
                </c:pt>
                <c:pt idx="1293">
                  <c:v>350</c:v>
                </c:pt>
                <c:pt idx="1294">
                  <c:v>350</c:v>
                </c:pt>
                <c:pt idx="1295">
                  <c:v>350</c:v>
                </c:pt>
                <c:pt idx="1296">
                  <c:v>437</c:v>
                </c:pt>
                <c:pt idx="1297">
                  <c:v>350</c:v>
                </c:pt>
                <c:pt idx="1298">
                  <c:v>350</c:v>
                </c:pt>
                <c:pt idx="1299">
                  <c:v>350</c:v>
                </c:pt>
                <c:pt idx="1300">
                  <c:v>262</c:v>
                </c:pt>
                <c:pt idx="1301">
                  <c:v>350</c:v>
                </c:pt>
                <c:pt idx="1302">
                  <c:v>350</c:v>
                </c:pt>
                <c:pt idx="1303">
                  <c:v>262</c:v>
                </c:pt>
                <c:pt idx="1304">
                  <c:v>350</c:v>
                </c:pt>
                <c:pt idx="1305">
                  <c:v>350</c:v>
                </c:pt>
                <c:pt idx="1306">
                  <c:v>262</c:v>
                </c:pt>
                <c:pt idx="1307">
                  <c:v>262</c:v>
                </c:pt>
                <c:pt idx="1308">
                  <c:v>350</c:v>
                </c:pt>
                <c:pt idx="1309">
                  <c:v>262</c:v>
                </c:pt>
                <c:pt idx="1310">
                  <c:v>262</c:v>
                </c:pt>
                <c:pt idx="1311">
                  <c:v>350</c:v>
                </c:pt>
                <c:pt idx="1312">
                  <c:v>262</c:v>
                </c:pt>
                <c:pt idx="1313">
                  <c:v>262</c:v>
                </c:pt>
                <c:pt idx="1314">
                  <c:v>262</c:v>
                </c:pt>
                <c:pt idx="1315">
                  <c:v>262</c:v>
                </c:pt>
                <c:pt idx="1316">
                  <c:v>262</c:v>
                </c:pt>
                <c:pt idx="1317">
                  <c:v>262</c:v>
                </c:pt>
                <c:pt idx="1318">
                  <c:v>262</c:v>
                </c:pt>
                <c:pt idx="1319">
                  <c:v>262</c:v>
                </c:pt>
                <c:pt idx="1320">
                  <c:v>262</c:v>
                </c:pt>
                <c:pt idx="1321">
                  <c:v>262</c:v>
                </c:pt>
                <c:pt idx="1322">
                  <c:v>262</c:v>
                </c:pt>
                <c:pt idx="1323">
                  <c:v>262</c:v>
                </c:pt>
                <c:pt idx="1324">
                  <c:v>262</c:v>
                </c:pt>
                <c:pt idx="1325">
                  <c:v>262</c:v>
                </c:pt>
                <c:pt idx="1326">
                  <c:v>175</c:v>
                </c:pt>
                <c:pt idx="1327">
                  <c:v>262</c:v>
                </c:pt>
                <c:pt idx="1328">
                  <c:v>262</c:v>
                </c:pt>
                <c:pt idx="1329">
                  <c:v>175</c:v>
                </c:pt>
                <c:pt idx="1330">
                  <c:v>350</c:v>
                </c:pt>
                <c:pt idx="1331">
                  <c:v>175</c:v>
                </c:pt>
                <c:pt idx="1332">
                  <c:v>262</c:v>
                </c:pt>
                <c:pt idx="1333">
                  <c:v>262</c:v>
                </c:pt>
                <c:pt idx="1334">
                  <c:v>262</c:v>
                </c:pt>
                <c:pt idx="1335">
                  <c:v>262</c:v>
                </c:pt>
                <c:pt idx="1336">
                  <c:v>175</c:v>
                </c:pt>
                <c:pt idx="1337">
                  <c:v>262</c:v>
                </c:pt>
                <c:pt idx="1338">
                  <c:v>262</c:v>
                </c:pt>
                <c:pt idx="1339">
                  <c:v>175</c:v>
                </c:pt>
                <c:pt idx="1340">
                  <c:v>262</c:v>
                </c:pt>
                <c:pt idx="1341">
                  <c:v>262</c:v>
                </c:pt>
                <c:pt idx="1342">
                  <c:v>175</c:v>
                </c:pt>
                <c:pt idx="1343">
                  <c:v>175</c:v>
                </c:pt>
                <c:pt idx="1344">
                  <c:v>262</c:v>
                </c:pt>
                <c:pt idx="1345">
                  <c:v>262</c:v>
                </c:pt>
                <c:pt idx="1346">
                  <c:v>175</c:v>
                </c:pt>
                <c:pt idx="1347">
                  <c:v>175</c:v>
                </c:pt>
                <c:pt idx="1348">
                  <c:v>175</c:v>
                </c:pt>
                <c:pt idx="1349">
                  <c:v>262</c:v>
                </c:pt>
                <c:pt idx="1350">
                  <c:v>175</c:v>
                </c:pt>
                <c:pt idx="1351">
                  <c:v>175</c:v>
                </c:pt>
                <c:pt idx="1352">
                  <c:v>262</c:v>
                </c:pt>
                <c:pt idx="1353">
                  <c:v>175</c:v>
                </c:pt>
                <c:pt idx="1354">
                  <c:v>175</c:v>
                </c:pt>
                <c:pt idx="1355">
                  <c:v>175</c:v>
                </c:pt>
                <c:pt idx="1356">
                  <c:v>175</c:v>
                </c:pt>
                <c:pt idx="1357">
                  <c:v>175</c:v>
                </c:pt>
                <c:pt idx="1358">
                  <c:v>175</c:v>
                </c:pt>
                <c:pt idx="1359">
                  <c:v>262</c:v>
                </c:pt>
                <c:pt idx="1360">
                  <c:v>175</c:v>
                </c:pt>
                <c:pt idx="1361">
                  <c:v>175</c:v>
                </c:pt>
                <c:pt idx="1362">
                  <c:v>175</c:v>
                </c:pt>
                <c:pt idx="1363">
                  <c:v>87</c:v>
                </c:pt>
                <c:pt idx="1364">
                  <c:v>175</c:v>
                </c:pt>
                <c:pt idx="1365">
                  <c:v>175</c:v>
                </c:pt>
                <c:pt idx="1366">
                  <c:v>175</c:v>
                </c:pt>
                <c:pt idx="1367">
                  <c:v>175</c:v>
                </c:pt>
                <c:pt idx="1368">
                  <c:v>87</c:v>
                </c:pt>
                <c:pt idx="1369">
                  <c:v>175</c:v>
                </c:pt>
                <c:pt idx="1370">
                  <c:v>87</c:v>
                </c:pt>
                <c:pt idx="1371">
                  <c:v>175</c:v>
                </c:pt>
                <c:pt idx="1372">
                  <c:v>175</c:v>
                </c:pt>
                <c:pt idx="1373">
                  <c:v>87</c:v>
                </c:pt>
                <c:pt idx="1374">
                  <c:v>175</c:v>
                </c:pt>
                <c:pt idx="1375">
                  <c:v>87</c:v>
                </c:pt>
                <c:pt idx="1376">
                  <c:v>175</c:v>
                </c:pt>
                <c:pt idx="1377">
                  <c:v>87</c:v>
                </c:pt>
                <c:pt idx="1378">
                  <c:v>175</c:v>
                </c:pt>
                <c:pt idx="1379">
                  <c:v>87</c:v>
                </c:pt>
                <c:pt idx="1380">
                  <c:v>175</c:v>
                </c:pt>
                <c:pt idx="1381">
                  <c:v>87</c:v>
                </c:pt>
                <c:pt idx="1382">
                  <c:v>87</c:v>
                </c:pt>
                <c:pt idx="1383">
                  <c:v>87</c:v>
                </c:pt>
                <c:pt idx="1384">
                  <c:v>87</c:v>
                </c:pt>
                <c:pt idx="1385">
                  <c:v>175</c:v>
                </c:pt>
                <c:pt idx="1386">
                  <c:v>87</c:v>
                </c:pt>
                <c:pt idx="1387">
                  <c:v>87</c:v>
                </c:pt>
                <c:pt idx="1388">
                  <c:v>175</c:v>
                </c:pt>
                <c:pt idx="1389">
                  <c:v>87</c:v>
                </c:pt>
                <c:pt idx="1390">
                  <c:v>87</c:v>
                </c:pt>
                <c:pt idx="1391">
                  <c:v>175</c:v>
                </c:pt>
                <c:pt idx="1392">
                  <c:v>87</c:v>
                </c:pt>
                <c:pt idx="1393">
                  <c:v>87</c:v>
                </c:pt>
                <c:pt idx="1394">
                  <c:v>87</c:v>
                </c:pt>
                <c:pt idx="1395">
                  <c:v>87</c:v>
                </c:pt>
                <c:pt idx="1396">
                  <c:v>175</c:v>
                </c:pt>
                <c:pt idx="1397">
                  <c:v>87</c:v>
                </c:pt>
                <c:pt idx="1398">
                  <c:v>87</c:v>
                </c:pt>
                <c:pt idx="1399">
                  <c:v>175</c:v>
                </c:pt>
                <c:pt idx="1400">
                  <c:v>87</c:v>
                </c:pt>
                <c:pt idx="1401">
                  <c:v>87</c:v>
                </c:pt>
                <c:pt idx="1402">
                  <c:v>87</c:v>
                </c:pt>
                <c:pt idx="1403">
                  <c:v>87</c:v>
                </c:pt>
                <c:pt idx="1404">
                  <c:v>175</c:v>
                </c:pt>
                <c:pt idx="1405">
                  <c:v>0</c:v>
                </c:pt>
                <c:pt idx="1406">
                  <c:v>175</c:v>
                </c:pt>
                <c:pt idx="1407">
                  <c:v>87</c:v>
                </c:pt>
                <c:pt idx="1408">
                  <c:v>87</c:v>
                </c:pt>
                <c:pt idx="1409">
                  <c:v>0</c:v>
                </c:pt>
                <c:pt idx="1410">
                  <c:v>175</c:v>
                </c:pt>
                <c:pt idx="1411">
                  <c:v>87</c:v>
                </c:pt>
                <c:pt idx="1412">
                  <c:v>87</c:v>
                </c:pt>
                <c:pt idx="1413">
                  <c:v>0</c:v>
                </c:pt>
                <c:pt idx="1414">
                  <c:v>175</c:v>
                </c:pt>
                <c:pt idx="1415">
                  <c:v>0</c:v>
                </c:pt>
                <c:pt idx="1416">
                  <c:v>87</c:v>
                </c:pt>
                <c:pt idx="1417">
                  <c:v>87</c:v>
                </c:pt>
                <c:pt idx="1418">
                  <c:v>87</c:v>
                </c:pt>
                <c:pt idx="1419">
                  <c:v>87</c:v>
                </c:pt>
                <c:pt idx="1420">
                  <c:v>175</c:v>
                </c:pt>
                <c:pt idx="1421">
                  <c:v>0</c:v>
                </c:pt>
                <c:pt idx="1422">
                  <c:v>175</c:v>
                </c:pt>
                <c:pt idx="1423">
                  <c:v>0</c:v>
                </c:pt>
                <c:pt idx="1424">
                  <c:v>87</c:v>
                </c:pt>
                <c:pt idx="1425">
                  <c:v>87</c:v>
                </c:pt>
                <c:pt idx="1426">
                  <c:v>87</c:v>
                </c:pt>
                <c:pt idx="1427">
                  <c:v>87</c:v>
                </c:pt>
                <c:pt idx="1428">
                  <c:v>0</c:v>
                </c:pt>
                <c:pt idx="1429">
                  <c:v>87</c:v>
                </c:pt>
                <c:pt idx="1430">
                  <c:v>87</c:v>
                </c:pt>
                <c:pt idx="1431">
                  <c:v>0</c:v>
                </c:pt>
                <c:pt idx="1432">
                  <c:v>87</c:v>
                </c:pt>
                <c:pt idx="1433">
                  <c:v>87</c:v>
                </c:pt>
                <c:pt idx="1434">
                  <c:v>87</c:v>
                </c:pt>
                <c:pt idx="1435">
                  <c:v>87</c:v>
                </c:pt>
                <c:pt idx="1436">
                  <c:v>0</c:v>
                </c:pt>
                <c:pt idx="1437">
                  <c:v>87</c:v>
                </c:pt>
                <c:pt idx="1438">
                  <c:v>87</c:v>
                </c:pt>
                <c:pt idx="1439">
                  <c:v>87</c:v>
                </c:pt>
                <c:pt idx="1440">
                  <c:v>87</c:v>
                </c:pt>
                <c:pt idx="1441">
                  <c:v>0</c:v>
                </c:pt>
                <c:pt idx="1442">
                  <c:v>87</c:v>
                </c:pt>
                <c:pt idx="1443">
                  <c:v>87</c:v>
                </c:pt>
                <c:pt idx="1444">
                  <c:v>87</c:v>
                </c:pt>
                <c:pt idx="1445">
                  <c:v>0</c:v>
                </c:pt>
                <c:pt idx="1446">
                  <c:v>87</c:v>
                </c:pt>
                <c:pt idx="1447">
                  <c:v>0</c:v>
                </c:pt>
                <c:pt idx="1448">
                  <c:v>87</c:v>
                </c:pt>
                <c:pt idx="1449">
                  <c:v>87</c:v>
                </c:pt>
                <c:pt idx="1450">
                  <c:v>0</c:v>
                </c:pt>
                <c:pt idx="1451">
                  <c:v>87</c:v>
                </c:pt>
                <c:pt idx="1452">
                  <c:v>0</c:v>
                </c:pt>
                <c:pt idx="1453">
                  <c:v>87</c:v>
                </c:pt>
                <c:pt idx="1454">
                  <c:v>0</c:v>
                </c:pt>
                <c:pt idx="1455">
                  <c:v>87</c:v>
                </c:pt>
                <c:pt idx="1456">
                  <c:v>87</c:v>
                </c:pt>
                <c:pt idx="1457">
                  <c:v>0</c:v>
                </c:pt>
                <c:pt idx="1458">
                  <c:v>87</c:v>
                </c:pt>
                <c:pt idx="1459">
                  <c:v>0</c:v>
                </c:pt>
                <c:pt idx="1460">
                  <c:v>87</c:v>
                </c:pt>
                <c:pt idx="1461">
                  <c:v>0</c:v>
                </c:pt>
                <c:pt idx="1462">
                  <c:v>0</c:v>
                </c:pt>
                <c:pt idx="1463">
                  <c:v>87</c:v>
                </c:pt>
                <c:pt idx="1464">
                  <c:v>87</c:v>
                </c:pt>
                <c:pt idx="1465">
                  <c:v>0</c:v>
                </c:pt>
                <c:pt idx="1466">
                  <c:v>0</c:v>
                </c:pt>
                <c:pt idx="1467">
                  <c:v>87</c:v>
                </c:pt>
                <c:pt idx="1468">
                  <c:v>87</c:v>
                </c:pt>
                <c:pt idx="1469">
                  <c:v>0</c:v>
                </c:pt>
                <c:pt idx="1470">
                  <c:v>0</c:v>
                </c:pt>
                <c:pt idx="1471">
                  <c:v>0</c:v>
                </c:pt>
                <c:pt idx="1472">
                  <c:v>0</c:v>
                </c:pt>
                <c:pt idx="1473">
                  <c:v>0</c:v>
                </c:pt>
                <c:pt idx="1474">
                  <c:v>0</c:v>
                </c:pt>
                <c:pt idx="1475">
                  <c:v>0</c:v>
                </c:pt>
                <c:pt idx="1476">
                  <c:v>0</c:v>
                </c:pt>
                <c:pt idx="1477">
                  <c:v>0</c:v>
                </c:pt>
                <c:pt idx="1478">
                  <c:v>0</c:v>
                </c:pt>
                <c:pt idx="1479">
                  <c:v>0</c:v>
                </c:pt>
                <c:pt idx="1480">
                  <c:v>87</c:v>
                </c:pt>
                <c:pt idx="1481">
                  <c:v>0</c:v>
                </c:pt>
                <c:pt idx="1482">
                  <c:v>0</c:v>
                </c:pt>
                <c:pt idx="1483">
                  <c:v>87</c:v>
                </c:pt>
                <c:pt idx="1484">
                  <c:v>0</c:v>
                </c:pt>
                <c:pt idx="1485">
                  <c:v>0</c:v>
                </c:pt>
                <c:pt idx="1486">
                  <c:v>0</c:v>
                </c:pt>
                <c:pt idx="1487">
                  <c:v>87</c:v>
                </c:pt>
                <c:pt idx="1488">
                  <c:v>0</c:v>
                </c:pt>
                <c:pt idx="1489">
                  <c:v>87</c:v>
                </c:pt>
                <c:pt idx="1490">
                  <c:v>0</c:v>
                </c:pt>
                <c:pt idx="1491">
                  <c:v>0</c:v>
                </c:pt>
                <c:pt idx="1492">
                  <c:v>0</c:v>
                </c:pt>
                <c:pt idx="1493">
                  <c:v>87</c:v>
                </c:pt>
                <c:pt idx="1494">
                  <c:v>87</c:v>
                </c:pt>
                <c:pt idx="1495">
                  <c:v>0</c:v>
                </c:pt>
                <c:pt idx="1496">
                  <c:v>0</c:v>
                </c:pt>
                <c:pt idx="1497">
                  <c:v>0</c:v>
                </c:pt>
                <c:pt idx="1498">
                  <c:v>87</c:v>
                </c:pt>
                <c:pt idx="1499">
                  <c:v>0</c:v>
                </c:pt>
                <c:pt idx="1500">
                  <c:v>0</c:v>
                </c:pt>
                <c:pt idx="1501">
                  <c:v>87</c:v>
                </c:pt>
                <c:pt idx="1502">
                  <c:v>0</c:v>
                </c:pt>
                <c:pt idx="1503">
                  <c:v>0</c:v>
                </c:pt>
                <c:pt idx="1504">
                  <c:v>0</c:v>
                </c:pt>
                <c:pt idx="1505">
                  <c:v>0</c:v>
                </c:pt>
                <c:pt idx="1506">
                  <c:v>0</c:v>
                </c:pt>
                <c:pt idx="1507">
                  <c:v>87</c:v>
                </c:pt>
                <c:pt idx="1508">
                  <c:v>0</c:v>
                </c:pt>
                <c:pt idx="1509">
                  <c:v>87</c:v>
                </c:pt>
                <c:pt idx="1510">
                  <c:v>0</c:v>
                </c:pt>
                <c:pt idx="1511">
                  <c:v>0</c:v>
                </c:pt>
                <c:pt idx="1512">
                  <c:v>87</c:v>
                </c:pt>
                <c:pt idx="1513">
                  <c:v>0</c:v>
                </c:pt>
                <c:pt idx="1514">
                  <c:v>87</c:v>
                </c:pt>
                <c:pt idx="1515">
                  <c:v>0</c:v>
                </c:pt>
                <c:pt idx="1516">
                  <c:v>0</c:v>
                </c:pt>
                <c:pt idx="1517">
                  <c:v>87</c:v>
                </c:pt>
                <c:pt idx="1518">
                  <c:v>0</c:v>
                </c:pt>
                <c:pt idx="1519">
                  <c:v>87</c:v>
                </c:pt>
                <c:pt idx="1520">
                  <c:v>0</c:v>
                </c:pt>
                <c:pt idx="1521">
                  <c:v>87</c:v>
                </c:pt>
                <c:pt idx="1522">
                  <c:v>87</c:v>
                </c:pt>
                <c:pt idx="1523">
                  <c:v>0</c:v>
                </c:pt>
                <c:pt idx="1524">
                  <c:v>0</c:v>
                </c:pt>
                <c:pt idx="1525">
                  <c:v>87</c:v>
                </c:pt>
                <c:pt idx="1526">
                  <c:v>0</c:v>
                </c:pt>
                <c:pt idx="1527">
                  <c:v>0</c:v>
                </c:pt>
                <c:pt idx="1528">
                  <c:v>87</c:v>
                </c:pt>
                <c:pt idx="1529">
                  <c:v>0</c:v>
                </c:pt>
                <c:pt idx="1530">
                  <c:v>0</c:v>
                </c:pt>
                <c:pt idx="1531">
                  <c:v>87</c:v>
                </c:pt>
                <c:pt idx="1532">
                  <c:v>87</c:v>
                </c:pt>
                <c:pt idx="1533">
                  <c:v>0</c:v>
                </c:pt>
                <c:pt idx="1534">
                  <c:v>175</c:v>
                </c:pt>
                <c:pt idx="1535">
                  <c:v>0</c:v>
                </c:pt>
                <c:pt idx="1536">
                  <c:v>87</c:v>
                </c:pt>
                <c:pt idx="1537">
                  <c:v>87</c:v>
                </c:pt>
                <c:pt idx="1538">
                  <c:v>0</c:v>
                </c:pt>
                <c:pt idx="1539">
                  <c:v>87</c:v>
                </c:pt>
                <c:pt idx="1540">
                  <c:v>87</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87</c:v>
                </c:pt>
                <c:pt idx="1561">
                  <c:v>0</c:v>
                </c:pt>
                <c:pt idx="1562">
                  <c:v>0</c:v>
                </c:pt>
                <c:pt idx="1563">
                  <c:v>-87</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87</c:v>
                </c:pt>
                <c:pt idx="1581">
                  <c:v>0</c:v>
                </c:pt>
                <c:pt idx="1582">
                  <c:v>0</c:v>
                </c:pt>
                <c:pt idx="1583">
                  <c:v>0</c:v>
                </c:pt>
                <c:pt idx="1584">
                  <c:v>0</c:v>
                </c:pt>
                <c:pt idx="1585">
                  <c:v>0</c:v>
                </c:pt>
                <c:pt idx="1586">
                  <c:v>87</c:v>
                </c:pt>
                <c:pt idx="1587">
                  <c:v>0</c:v>
                </c:pt>
                <c:pt idx="1588">
                  <c:v>0</c:v>
                </c:pt>
                <c:pt idx="1589">
                  <c:v>0</c:v>
                </c:pt>
                <c:pt idx="1590">
                  <c:v>87</c:v>
                </c:pt>
                <c:pt idx="1591">
                  <c:v>0</c:v>
                </c:pt>
                <c:pt idx="1592">
                  <c:v>87</c:v>
                </c:pt>
                <c:pt idx="1593">
                  <c:v>0</c:v>
                </c:pt>
                <c:pt idx="1594">
                  <c:v>87</c:v>
                </c:pt>
                <c:pt idx="1595">
                  <c:v>87</c:v>
                </c:pt>
                <c:pt idx="1596">
                  <c:v>0</c:v>
                </c:pt>
                <c:pt idx="1597">
                  <c:v>87</c:v>
                </c:pt>
                <c:pt idx="1598">
                  <c:v>0</c:v>
                </c:pt>
                <c:pt idx="1599">
                  <c:v>87</c:v>
                </c:pt>
                <c:pt idx="1600">
                  <c:v>87</c:v>
                </c:pt>
                <c:pt idx="1601">
                  <c:v>0</c:v>
                </c:pt>
                <c:pt idx="1602">
                  <c:v>87</c:v>
                </c:pt>
                <c:pt idx="1603">
                  <c:v>0</c:v>
                </c:pt>
                <c:pt idx="1604">
                  <c:v>0</c:v>
                </c:pt>
                <c:pt idx="1605">
                  <c:v>0</c:v>
                </c:pt>
                <c:pt idx="1606">
                  <c:v>0</c:v>
                </c:pt>
                <c:pt idx="1607">
                  <c:v>0</c:v>
                </c:pt>
                <c:pt idx="1608">
                  <c:v>0</c:v>
                </c:pt>
                <c:pt idx="1609">
                  <c:v>0</c:v>
                </c:pt>
                <c:pt idx="1610">
                  <c:v>0</c:v>
                </c:pt>
                <c:pt idx="1611">
                  <c:v>0</c:v>
                </c:pt>
                <c:pt idx="1612">
                  <c:v>0</c:v>
                </c:pt>
                <c:pt idx="1613">
                  <c:v>0</c:v>
                </c:pt>
                <c:pt idx="1614">
                  <c:v>87</c:v>
                </c:pt>
                <c:pt idx="1615">
                  <c:v>0</c:v>
                </c:pt>
                <c:pt idx="1616">
                  <c:v>0</c:v>
                </c:pt>
                <c:pt idx="1617">
                  <c:v>0</c:v>
                </c:pt>
                <c:pt idx="1618">
                  <c:v>0</c:v>
                </c:pt>
                <c:pt idx="1619">
                  <c:v>-87</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87</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87</c:v>
                </c:pt>
                <c:pt idx="1658">
                  <c:v>0</c:v>
                </c:pt>
                <c:pt idx="1659">
                  <c:v>0</c:v>
                </c:pt>
                <c:pt idx="1660">
                  <c:v>0</c:v>
                </c:pt>
                <c:pt idx="1661">
                  <c:v>0</c:v>
                </c:pt>
                <c:pt idx="1662">
                  <c:v>0</c:v>
                </c:pt>
                <c:pt idx="1663">
                  <c:v>0</c:v>
                </c:pt>
                <c:pt idx="1664">
                  <c:v>87</c:v>
                </c:pt>
                <c:pt idx="1665">
                  <c:v>0</c:v>
                </c:pt>
                <c:pt idx="1666">
                  <c:v>0</c:v>
                </c:pt>
                <c:pt idx="1667">
                  <c:v>0</c:v>
                </c:pt>
                <c:pt idx="1668">
                  <c:v>0</c:v>
                </c:pt>
                <c:pt idx="1669">
                  <c:v>0</c:v>
                </c:pt>
                <c:pt idx="1670">
                  <c:v>87</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87</c:v>
                </c:pt>
                <c:pt idx="1684">
                  <c:v>0</c:v>
                </c:pt>
                <c:pt idx="1685">
                  <c:v>0</c:v>
                </c:pt>
                <c:pt idx="1686">
                  <c:v>0</c:v>
                </c:pt>
                <c:pt idx="1687">
                  <c:v>0</c:v>
                </c:pt>
                <c:pt idx="1688">
                  <c:v>0</c:v>
                </c:pt>
                <c:pt idx="1689">
                  <c:v>0</c:v>
                </c:pt>
                <c:pt idx="1690">
                  <c:v>0</c:v>
                </c:pt>
                <c:pt idx="1691">
                  <c:v>0</c:v>
                </c:pt>
                <c:pt idx="1692">
                  <c:v>0</c:v>
                </c:pt>
                <c:pt idx="1693">
                  <c:v>0</c:v>
                </c:pt>
                <c:pt idx="1694">
                  <c:v>0</c:v>
                </c:pt>
                <c:pt idx="1695">
                  <c:v>-87</c:v>
                </c:pt>
                <c:pt idx="1696">
                  <c:v>0</c:v>
                </c:pt>
                <c:pt idx="1697">
                  <c:v>0</c:v>
                </c:pt>
                <c:pt idx="1698">
                  <c:v>87</c:v>
                </c:pt>
                <c:pt idx="1699">
                  <c:v>0</c:v>
                </c:pt>
                <c:pt idx="1700">
                  <c:v>0</c:v>
                </c:pt>
                <c:pt idx="1701">
                  <c:v>0</c:v>
                </c:pt>
                <c:pt idx="1702">
                  <c:v>0</c:v>
                </c:pt>
                <c:pt idx="1703">
                  <c:v>-87</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87</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87</c:v>
                </c:pt>
                <c:pt idx="1753">
                  <c:v>0</c:v>
                </c:pt>
                <c:pt idx="1754">
                  <c:v>0</c:v>
                </c:pt>
                <c:pt idx="1755">
                  <c:v>0</c:v>
                </c:pt>
                <c:pt idx="1756">
                  <c:v>-87</c:v>
                </c:pt>
                <c:pt idx="1757">
                  <c:v>0</c:v>
                </c:pt>
                <c:pt idx="1758">
                  <c:v>0</c:v>
                </c:pt>
                <c:pt idx="1759">
                  <c:v>0</c:v>
                </c:pt>
                <c:pt idx="1760">
                  <c:v>87</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87</c:v>
                </c:pt>
                <c:pt idx="1825">
                  <c:v>0</c:v>
                </c:pt>
                <c:pt idx="1826">
                  <c:v>0</c:v>
                </c:pt>
                <c:pt idx="1827">
                  <c:v>0</c:v>
                </c:pt>
                <c:pt idx="1828">
                  <c:v>0</c:v>
                </c:pt>
                <c:pt idx="1829">
                  <c:v>0</c:v>
                </c:pt>
                <c:pt idx="1830">
                  <c:v>-87</c:v>
                </c:pt>
                <c:pt idx="1831">
                  <c:v>0</c:v>
                </c:pt>
                <c:pt idx="1832">
                  <c:v>0</c:v>
                </c:pt>
                <c:pt idx="1833">
                  <c:v>0</c:v>
                </c:pt>
                <c:pt idx="1834">
                  <c:v>87</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87</c:v>
                </c:pt>
                <c:pt idx="1877">
                  <c:v>0</c:v>
                </c:pt>
                <c:pt idx="1878">
                  <c:v>0</c:v>
                </c:pt>
                <c:pt idx="1879">
                  <c:v>0</c:v>
                </c:pt>
                <c:pt idx="1880">
                  <c:v>0</c:v>
                </c:pt>
                <c:pt idx="1881">
                  <c:v>87</c:v>
                </c:pt>
                <c:pt idx="1882">
                  <c:v>0</c:v>
                </c:pt>
                <c:pt idx="1883">
                  <c:v>87</c:v>
                </c:pt>
                <c:pt idx="1884">
                  <c:v>0</c:v>
                </c:pt>
                <c:pt idx="1885">
                  <c:v>-87</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87</c:v>
                </c:pt>
                <c:pt idx="1922">
                  <c:v>0</c:v>
                </c:pt>
                <c:pt idx="1923">
                  <c:v>0</c:v>
                </c:pt>
                <c:pt idx="1924">
                  <c:v>0</c:v>
                </c:pt>
                <c:pt idx="1925">
                  <c:v>0</c:v>
                </c:pt>
                <c:pt idx="1926">
                  <c:v>0</c:v>
                </c:pt>
                <c:pt idx="1927">
                  <c:v>0</c:v>
                </c:pt>
                <c:pt idx="1928">
                  <c:v>0</c:v>
                </c:pt>
                <c:pt idx="1929">
                  <c:v>0</c:v>
                </c:pt>
                <c:pt idx="1930">
                  <c:v>0</c:v>
                </c:pt>
                <c:pt idx="1931">
                  <c:v>87</c:v>
                </c:pt>
                <c:pt idx="1932">
                  <c:v>0</c:v>
                </c:pt>
                <c:pt idx="1933">
                  <c:v>0</c:v>
                </c:pt>
                <c:pt idx="1934">
                  <c:v>0</c:v>
                </c:pt>
                <c:pt idx="1935">
                  <c:v>87</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87</c:v>
                </c:pt>
                <c:pt idx="2025">
                  <c:v>0</c:v>
                </c:pt>
                <c:pt idx="2026">
                  <c:v>0</c:v>
                </c:pt>
                <c:pt idx="2027">
                  <c:v>87</c:v>
                </c:pt>
                <c:pt idx="2028">
                  <c:v>0</c:v>
                </c:pt>
                <c:pt idx="2029">
                  <c:v>0</c:v>
                </c:pt>
                <c:pt idx="2030">
                  <c:v>0</c:v>
                </c:pt>
                <c:pt idx="2031">
                  <c:v>0</c:v>
                </c:pt>
                <c:pt idx="2032">
                  <c:v>0</c:v>
                </c:pt>
                <c:pt idx="2033">
                  <c:v>0</c:v>
                </c:pt>
                <c:pt idx="2034">
                  <c:v>87</c:v>
                </c:pt>
                <c:pt idx="2035">
                  <c:v>0</c:v>
                </c:pt>
                <c:pt idx="2036">
                  <c:v>0</c:v>
                </c:pt>
                <c:pt idx="2037">
                  <c:v>0</c:v>
                </c:pt>
                <c:pt idx="2038">
                  <c:v>0</c:v>
                </c:pt>
                <c:pt idx="2039">
                  <c:v>-87</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1-AAE0-44F3-99C6-6DEC34FF327A}"/>
            </c:ext>
          </c:extLst>
        </c:ser>
        <c:ser>
          <c:idx val="2"/>
          <c:order val="2"/>
          <c:tx>
            <c:v>目標速度</c:v>
          </c:tx>
          <c:spPr>
            <a:ln w="28575" cap="rnd">
              <a:solidFill>
                <a:schemeClr val="accent3"/>
              </a:solidFill>
              <a:round/>
            </a:ln>
            <a:effectLst/>
          </c:spPr>
          <c:marker>
            <c:symbol val="none"/>
          </c:marker>
          <c:val>
            <c:numRef>
              <c:f>log_000_260!$H$2:$H$2166</c:f>
              <c:numCache>
                <c:formatCode>General</c:formatCode>
                <c:ptCount val="216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6</c:v>
                </c:pt>
                <c:pt idx="55">
                  <c:v>6</c:v>
                </c:pt>
                <c:pt idx="56">
                  <c:v>6</c:v>
                </c:pt>
                <c:pt idx="57">
                  <c:v>12</c:v>
                </c:pt>
                <c:pt idx="58">
                  <c:v>12</c:v>
                </c:pt>
                <c:pt idx="59">
                  <c:v>12</c:v>
                </c:pt>
                <c:pt idx="60">
                  <c:v>18</c:v>
                </c:pt>
                <c:pt idx="61">
                  <c:v>18</c:v>
                </c:pt>
                <c:pt idx="62">
                  <c:v>18</c:v>
                </c:pt>
                <c:pt idx="63">
                  <c:v>24</c:v>
                </c:pt>
                <c:pt idx="64">
                  <c:v>24</c:v>
                </c:pt>
                <c:pt idx="65">
                  <c:v>24</c:v>
                </c:pt>
                <c:pt idx="66">
                  <c:v>30</c:v>
                </c:pt>
                <c:pt idx="67">
                  <c:v>30</c:v>
                </c:pt>
                <c:pt idx="68">
                  <c:v>30</c:v>
                </c:pt>
                <c:pt idx="69">
                  <c:v>36</c:v>
                </c:pt>
                <c:pt idx="70">
                  <c:v>36</c:v>
                </c:pt>
                <c:pt idx="71">
                  <c:v>36</c:v>
                </c:pt>
                <c:pt idx="72">
                  <c:v>42</c:v>
                </c:pt>
                <c:pt idx="73">
                  <c:v>42</c:v>
                </c:pt>
                <c:pt idx="74">
                  <c:v>42</c:v>
                </c:pt>
                <c:pt idx="75">
                  <c:v>48</c:v>
                </c:pt>
                <c:pt idx="76">
                  <c:v>48</c:v>
                </c:pt>
                <c:pt idx="77">
                  <c:v>48</c:v>
                </c:pt>
                <c:pt idx="78">
                  <c:v>54</c:v>
                </c:pt>
                <c:pt idx="79">
                  <c:v>54</c:v>
                </c:pt>
                <c:pt idx="80">
                  <c:v>54</c:v>
                </c:pt>
                <c:pt idx="81">
                  <c:v>60</c:v>
                </c:pt>
                <c:pt idx="82">
                  <c:v>60</c:v>
                </c:pt>
                <c:pt idx="83">
                  <c:v>60</c:v>
                </c:pt>
                <c:pt idx="84">
                  <c:v>66</c:v>
                </c:pt>
                <c:pt idx="85">
                  <c:v>66</c:v>
                </c:pt>
                <c:pt idx="86">
                  <c:v>66</c:v>
                </c:pt>
                <c:pt idx="87">
                  <c:v>72</c:v>
                </c:pt>
                <c:pt idx="88">
                  <c:v>72</c:v>
                </c:pt>
                <c:pt idx="89">
                  <c:v>72</c:v>
                </c:pt>
                <c:pt idx="90">
                  <c:v>78</c:v>
                </c:pt>
                <c:pt idx="91">
                  <c:v>78</c:v>
                </c:pt>
                <c:pt idx="92">
                  <c:v>78</c:v>
                </c:pt>
                <c:pt idx="93">
                  <c:v>84</c:v>
                </c:pt>
                <c:pt idx="94">
                  <c:v>84</c:v>
                </c:pt>
                <c:pt idx="95">
                  <c:v>84</c:v>
                </c:pt>
                <c:pt idx="96">
                  <c:v>90</c:v>
                </c:pt>
                <c:pt idx="97">
                  <c:v>90</c:v>
                </c:pt>
                <c:pt idx="98">
                  <c:v>90</c:v>
                </c:pt>
                <c:pt idx="99">
                  <c:v>96</c:v>
                </c:pt>
                <c:pt idx="100">
                  <c:v>96</c:v>
                </c:pt>
                <c:pt idx="101">
                  <c:v>96</c:v>
                </c:pt>
                <c:pt idx="102">
                  <c:v>102</c:v>
                </c:pt>
                <c:pt idx="103">
                  <c:v>102</c:v>
                </c:pt>
                <c:pt idx="104">
                  <c:v>102</c:v>
                </c:pt>
                <c:pt idx="105">
                  <c:v>108</c:v>
                </c:pt>
                <c:pt idx="106">
                  <c:v>108</c:v>
                </c:pt>
                <c:pt idx="107">
                  <c:v>108</c:v>
                </c:pt>
                <c:pt idx="108">
                  <c:v>114</c:v>
                </c:pt>
                <c:pt idx="109">
                  <c:v>114</c:v>
                </c:pt>
                <c:pt idx="110">
                  <c:v>114</c:v>
                </c:pt>
                <c:pt idx="111">
                  <c:v>120</c:v>
                </c:pt>
                <c:pt idx="112">
                  <c:v>120</c:v>
                </c:pt>
                <c:pt idx="113">
                  <c:v>120</c:v>
                </c:pt>
                <c:pt idx="114">
                  <c:v>126</c:v>
                </c:pt>
                <c:pt idx="115">
                  <c:v>126</c:v>
                </c:pt>
                <c:pt idx="116">
                  <c:v>126</c:v>
                </c:pt>
                <c:pt idx="117">
                  <c:v>132</c:v>
                </c:pt>
                <c:pt idx="118">
                  <c:v>132</c:v>
                </c:pt>
                <c:pt idx="119">
                  <c:v>132</c:v>
                </c:pt>
                <c:pt idx="120">
                  <c:v>138</c:v>
                </c:pt>
                <c:pt idx="121">
                  <c:v>138</c:v>
                </c:pt>
                <c:pt idx="122">
                  <c:v>138</c:v>
                </c:pt>
                <c:pt idx="123">
                  <c:v>144</c:v>
                </c:pt>
                <c:pt idx="124">
                  <c:v>144</c:v>
                </c:pt>
                <c:pt idx="125">
                  <c:v>144</c:v>
                </c:pt>
                <c:pt idx="126">
                  <c:v>150</c:v>
                </c:pt>
                <c:pt idx="127">
                  <c:v>150</c:v>
                </c:pt>
                <c:pt idx="128">
                  <c:v>150</c:v>
                </c:pt>
                <c:pt idx="129">
                  <c:v>156</c:v>
                </c:pt>
                <c:pt idx="130">
                  <c:v>156</c:v>
                </c:pt>
                <c:pt idx="131">
                  <c:v>156</c:v>
                </c:pt>
                <c:pt idx="132">
                  <c:v>162</c:v>
                </c:pt>
                <c:pt idx="133">
                  <c:v>162</c:v>
                </c:pt>
                <c:pt idx="134">
                  <c:v>162</c:v>
                </c:pt>
                <c:pt idx="135">
                  <c:v>168</c:v>
                </c:pt>
                <c:pt idx="136">
                  <c:v>168</c:v>
                </c:pt>
                <c:pt idx="137">
                  <c:v>168</c:v>
                </c:pt>
                <c:pt idx="138">
                  <c:v>174</c:v>
                </c:pt>
                <c:pt idx="139">
                  <c:v>174</c:v>
                </c:pt>
                <c:pt idx="140">
                  <c:v>174</c:v>
                </c:pt>
                <c:pt idx="141">
                  <c:v>180</c:v>
                </c:pt>
                <c:pt idx="142">
                  <c:v>180</c:v>
                </c:pt>
                <c:pt idx="143">
                  <c:v>180</c:v>
                </c:pt>
                <c:pt idx="144">
                  <c:v>186</c:v>
                </c:pt>
                <c:pt idx="145">
                  <c:v>186</c:v>
                </c:pt>
                <c:pt idx="146">
                  <c:v>186</c:v>
                </c:pt>
                <c:pt idx="147">
                  <c:v>192</c:v>
                </c:pt>
                <c:pt idx="148">
                  <c:v>192</c:v>
                </c:pt>
                <c:pt idx="149">
                  <c:v>192</c:v>
                </c:pt>
                <c:pt idx="150">
                  <c:v>198</c:v>
                </c:pt>
                <c:pt idx="151">
                  <c:v>198</c:v>
                </c:pt>
                <c:pt idx="152">
                  <c:v>198</c:v>
                </c:pt>
                <c:pt idx="153">
                  <c:v>204</c:v>
                </c:pt>
                <c:pt idx="154">
                  <c:v>204</c:v>
                </c:pt>
                <c:pt idx="155">
                  <c:v>204</c:v>
                </c:pt>
                <c:pt idx="156">
                  <c:v>210</c:v>
                </c:pt>
                <c:pt idx="157">
                  <c:v>210</c:v>
                </c:pt>
                <c:pt idx="158">
                  <c:v>210</c:v>
                </c:pt>
                <c:pt idx="159">
                  <c:v>216</c:v>
                </c:pt>
                <c:pt idx="160">
                  <c:v>216</c:v>
                </c:pt>
                <c:pt idx="161">
                  <c:v>216</c:v>
                </c:pt>
                <c:pt idx="162">
                  <c:v>222</c:v>
                </c:pt>
                <c:pt idx="163">
                  <c:v>222</c:v>
                </c:pt>
                <c:pt idx="164">
                  <c:v>222</c:v>
                </c:pt>
                <c:pt idx="165">
                  <c:v>228</c:v>
                </c:pt>
                <c:pt idx="166">
                  <c:v>228</c:v>
                </c:pt>
                <c:pt idx="167">
                  <c:v>228</c:v>
                </c:pt>
                <c:pt idx="168">
                  <c:v>234</c:v>
                </c:pt>
                <c:pt idx="169">
                  <c:v>234</c:v>
                </c:pt>
                <c:pt idx="170">
                  <c:v>234</c:v>
                </c:pt>
                <c:pt idx="171">
                  <c:v>240</c:v>
                </c:pt>
                <c:pt idx="172">
                  <c:v>240</c:v>
                </c:pt>
                <c:pt idx="173">
                  <c:v>240</c:v>
                </c:pt>
                <c:pt idx="174">
                  <c:v>246</c:v>
                </c:pt>
                <c:pt idx="175">
                  <c:v>246</c:v>
                </c:pt>
                <c:pt idx="176">
                  <c:v>246</c:v>
                </c:pt>
                <c:pt idx="177">
                  <c:v>252</c:v>
                </c:pt>
                <c:pt idx="178">
                  <c:v>252</c:v>
                </c:pt>
                <c:pt idx="179">
                  <c:v>252</c:v>
                </c:pt>
                <c:pt idx="180">
                  <c:v>258</c:v>
                </c:pt>
                <c:pt idx="181">
                  <c:v>258</c:v>
                </c:pt>
                <c:pt idx="182">
                  <c:v>258</c:v>
                </c:pt>
                <c:pt idx="183">
                  <c:v>264</c:v>
                </c:pt>
                <c:pt idx="184">
                  <c:v>264</c:v>
                </c:pt>
                <c:pt idx="185">
                  <c:v>264</c:v>
                </c:pt>
                <c:pt idx="186">
                  <c:v>270</c:v>
                </c:pt>
                <c:pt idx="187">
                  <c:v>270</c:v>
                </c:pt>
                <c:pt idx="188">
                  <c:v>270</c:v>
                </c:pt>
                <c:pt idx="189">
                  <c:v>276</c:v>
                </c:pt>
                <c:pt idx="190">
                  <c:v>276</c:v>
                </c:pt>
                <c:pt idx="191">
                  <c:v>276</c:v>
                </c:pt>
                <c:pt idx="192">
                  <c:v>282</c:v>
                </c:pt>
                <c:pt idx="193">
                  <c:v>282</c:v>
                </c:pt>
                <c:pt idx="194">
                  <c:v>282</c:v>
                </c:pt>
                <c:pt idx="195">
                  <c:v>288</c:v>
                </c:pt>
                <c:pt idx="196">
                  <c:v>288</c:v>
                </c:pt>
                <c:pt idx="197">
                  <c:v>288</c:v>
                </c:pt>
                <c:pt idx="198">
                  <c:v>294</c:v>
                </c:pt>
                <c:pt idx="199">
                  <c:v>294</c:v>
                </c:pt>
                <c:pt idx="200">
                  <c:v>294</c:v>
                </c:pt>
                <c:pt idx="201">
                  <c:v>300</c:v>
                </c:pt>
                <c:pt idx="202">
                  <c:v>300</c:v>
                </c:pt>
                <c:pt idx="203">
                  <c:v>300</c:v>
                </c:pt>
                <c:pt idx="204">
                  <c:v>306</c:v>
                </c:pt>
                <c:pt idx="205">
                  <c:v>306</c:v>
                </c:pt>
                <c:pt idx="206">
                  <c:v>306</c:v>
                </c:pt>
                <c:pt idx="207">
                  <c:v>312</c:v>
                </c:pt>
                <c:pt idx="208">
                  <c:v>312</c:v>
                </c:pt>
                <c:pt idx="209">
                  <c:v>312</c:v>
                </c:pt>
                <c:pt idx="210">
                  <c:v>318</c:v>
                </c:pt>
                <c:pt idx="211">
                  <c:v>318</c:v>
                </c:pt>
                <c:pt idx="212">
                  <c:v>318</c:v>
                </c:pt>
                <c:pt idx="213">
                  <c:v>324</c:v>
                </c:pt>
                <c:pt idx="214">
                  <c:v>324</c:v>
                </c:pt>
                <c:pt idx="215">
                  <c:v>324</c:v>
                </c:pt>
                <c:pt idx="216">
                  <c:v>330</c:v>
                </c:pt>
                <c:pt idx="217">
                  <c:v>330</c:v>
                </c:pt>
                <c:pt idx="218">
                  <c:v>330</c:v>
                </c:pt>
                <c:pt idx="219">
                  <c:v>336</c:v>
                </c:pt>
                <c:pt idx="220">
                  <c:v>336</c:v>
                </c:pt>
                <c:pt idx="221">
                  <c:v>336</c:v>
                </c:pt>
                <c:pt idx="222">
                  <c:v>342</c:v>
                </c:pt>
                <c:pt idx="223">
                  <c:v>342</c:v>
                </c:pt>
                <c:pt idx="224">
                  <c:v>342</c:v>
                </c:pt>
                <c:pt idx="225">
                  <c:v>348</c:v>
                </c:pt>
                <c:pt idx="226">
                  <c:v>348</c:v>
                </c:pt>
                <c:pt idx="227">
                  <c:v>348</c:v>
                </c:pt>
                <c:pt idx="228">
                  <c:v>354</c:v>
                </c:pt>
                <c:pt idx="229">
                  <c:v>354</c:v>
                </c:pt>
                <c:pt idx="230">
                  <c:v>354</c:v>
                </c:pt>
                <c:pt idx="231">
                  <c:v>360</c:v>
                </c:pt>
                <c:pt idx="232">
                  <c:v>360</c:v>
                </c:pt>
                <c:pt idx="233">
                  <c:v>360</c:v>
                </c:pt>
                <c:pt idx="234">
                  <c:v>366</c:v>
                </c:pt>
                <c:pt idx="235">
                  <c:v>366</c:v>
                </c:pt>
                <c:pt idx="236">
                  <c:v>366</c:v>
                </c:pt>
                <c:pt idx="237">
                  <c:v>372</c:v>
                </c:pt>
                <c:pt idx="238">
                  <c:v>372</c:v>
                </c:pt>
                <c:pt idx="239">
                  <c:v>372</c:v>
                </c:pt>
                <c:pt idx="240">
                  <c:v>378</c:v>
                </c:pt>
                <c:pt idx="241">
                  <c:v>378</c:v>
                </c:pt>
                <c:pt idx="242">
                  <c:v>378</c:v>
                </c:pt>
                <c:pt idx="243">
                  <c:v>384</c:v>
                </c:pt>
                <c:pt idx="244">
                  <c:v>384</c:v>
                </c:pt>
                <c:pt idx="245">
                  <c:v>384</c:v>
                </c:pt>
                <c:pt idx="246">
                  <c:v>390</c:v>
                </c:pt>
                <c:pt idx="247">
                  <c:v>390</c:v>
                </c:pt>
                <c:pt idx="248">
                  <c:v>390</c:v>
                </c:pt>
                <c:pt idx="249">
                  <c:v>396</c:v>
                </c:pt>
                <c:pt idx="250">
                  <c:v>396</c:v>
                </c:pt>
                <c:pt idx="251">
                  <c:v>396</c:v>
                </c:pt>
                <c:pt idx="252">
                  <c:v>400</c:v>
                </c:pt>
                <c:pt idx="253">
                  <c:v>400</c:v>
                </c:pt>
                <c:pt idx="254">
                  <c:v>400</c:v>
                </c:pt>
                <c:pt idx="255">
                  <c:v>400</c:v>
                </c:pt>
                <c:pt idx="256">
                  <c:v>400</c:v>
                </c:pt>
                <c:pt idx="257">
                  <c:v>400</c:v>
                </c:pt>
                <c:pt idx="258">
                  <c:v>400</c:v>
                </c:pt>
                <c:pt idx="259">
                  <c:v>400</c:v>
                </c:pt>
                <c:pt idx="260">
                  <c:v>400</c:v>
                </c:pt>
                <c:pt idx="261">
                  <c:v>400</c:v>
                </c:pt>
                <c:pt idx="262">
                  <c:v>400</c:v>
                </c:pt>
                <c:pt idx="263">
                  <c:v>400</c:v>
                </c:pt>
                <c:pt idx="264">
                  <c:v>400</c:v>
                </c:pt>
                <c:pt idx="265">
                  <c:v>400</c:v>
                </c:pt>
                <c:pt idx="266">
                  <c:v>400</c:v>
                </c:pt>
                <c:pt idx="267">
                  <c:v>400</c:v>
                </c:pt>
                <c:pt idx="268">
                  <c:v>400</c:v>
                </c:pt>
                <c:pt idx="269">
                  <c:v>400</c:v>
                </c:pt>
                <c:pt idx="270">
                  <c:v>400</c:v>
                </c:pt>
                <c:pt idx="271">
                  <c:v>400</c:v>
                </c:pt>
                <c:pt idx="272">
                  <c:v>400</c:v>
                </c:pt>
                <c:pt idx="273">
                  <c:v>400</c:v>
                </c:pt>
                <c:pt idx="274">
                  <c:v>400</c:v>
                </c:pt>
                <c:pt idx="275">
                  <c:v>400</c:v>
                </c:pt>
                <c:pt idx="276">
                  <c:v>400</c:v>
                </c:pt>
                <c:pt idx="277">
                  <c:v>400</c:v>
                </c:pt>
                <c:pt idx="278">
                  <c:v>400</c:v>
                </c:pt>
                <c:pt idx="279">
                  <c:v>400</c:v>
                </c:pt>
                <c:pt idx="280">
                  <c:v>400</c:v>
                </c:pt>
                <c:pt idx="281">
                  <c:v>400</c:v>
                </c:pt>
                <c:pt idx="282">
                  <c:v>400</c:v>
                </c:pt>
                <c:pt idx="283">
                  <c:v>400</c:v>
                </c:pt>
                <c:pt idx="284">
                  <c:v>400</c:v>
                </c:pt>
                <c:pt idx="285">
                  <c:v>400</c:v>
                </c:pt>
                <c:pt idx="286">
                  <c:v>400</c:v>
                </c:pt>
                <c:pt idx="287">
                  <c:v>400</c:v>
                </c:pt>
                <c:pt idx="288">
                  <c:v>400</c:v>
                </c:pt>
                <c:pt idx="289">
                  <c:v>400</c:v>
                </c:pt>
                <c:pt idx="290">
                  <c:v>400</c:v>
                </c:pt>
                <c:pt idx="291">
                  <c:v>400</c:v>
                </c:pt>
                <c:pt idx="292">
                  <c:v>400</c:v>
                </c:pt>
                <c:pt idx="293">
                  <c:v>400</c:v>
                </c:pt>
                <c:pt idx="294">
                  <c:v>400</c:v>
                </c:pt>
                <c:pt idx="295">
                  <c:v>400</c:v>
                </c:pt>
                <c:pt idx="296">
                  <c:v>400</c:v>
                </c:pt>
                <c:pt idx="297">
                  <c:v>400</c:v>
                </c:pt>
                <c:pt idx="298">
                  <c:v>400</c:v>
                </c:pt>
                <c:pt idx="299">
                  <c:v>400</c:v>
                </c:pt>
                <c:pt idx="300">
                  <c:v>400</c:v>
                </c:pt>
                <c:pt idx="301">
                  <c:v>400</c:v>
                </c:pt>
                <c:pt idx="302">
                  <c:v>400</c:v>
                </c:pt>
                <c:pt idx="303">
                  <c:v>400</c:v>
                </c:pt>
                <c:pt idx="304">
                  <c:v>400</c:v>
                </c:pt>
                <c:pt idx="305">
                  <c:v>400</c:v>
                </c:pt>
                <c:pt idx="306">
                  <c:v>400</c:v>
                </c:pt>
                <c:pt idx="307">
                  <c:v>400</c:v>
                </c:pt>
                <c:pt idx="308">
                  <c:v>400</c:v>
                </c:pt>
                <c:pt idx="309">
                  <c:v>400</c:v>
                </c:pt>
                <c:pt idx="310">
                  <c:v>400</c:v>
                </c:pt>
                <c:pt idx="311">
                  <c:v>400</c:v>
                </c:pt>
                <c:pt idx="312">
                  <c:v>400</c:v>
                </c:pt>
                <c:pt idx="313">
                  <c:v>400</c:v>
                </c:pt>
                <c:pt idx="314">
                  <c:v>400</c:v>
                </c:pt>
                <c:pt idx="315">
                  <c:v>400</c:v>
                </c:pt>
                <c:pt idx="316">
                  <c:v>400</c:v>
                </c:pt>
                <c:pt idx="317">
                  <c:v>400</c:v>
                </c:pt>
                <c:pt idx="318">
                  <c:v>400</c:v>
                </c:pt>
                <c:pt idx="319">
                  <c:v>400</c:v>
                </c:pt>
                <c:pt idx="320">
                  <c:v>400</c:v>
                </c:pt>
                <c:pt idx="321">
                  <c:v>400</c:v>
                </c:pt>
                <c:pt idx="322">
                  <c:v>400</c:v>
                </c:pt>
                <c:pt idx="323">
                  <c:v>400</c:v>
                </c:pt>
                <c:pt idx="324">
                  <c:v>400</c:v>
                </c:pt>
                <c:pt idx="325">
                  <c:v>400</c:v>
                </c:pt>
                <c:pt idx="326">
                  <c:v>400</c:v>
                </c:pt>
                <c:pt idx="327">
                  <c:v>400</c:v>
                </c:pt>
                <c:pt idx="328">
                  <c:v>400</c:v>
                </c:pt>
                <c:pt idx="329">
                  <c:v>400</c:v>
                </c:pt>
                <c:pt idx="330">
                  <c:v>400</c:v>
                </c:pt>
                <c:pt idx="331">
                  <c:v>400</c:v>
                </c:pt>
                <c:pt idx="332">
                  <c:v>400</c:v>
                </c:pt>
                <c:pt idx="333">
                  <c:v>400</c:v>
                </c:pt>
                <c:pt idx="334">
                  <c:v>400</c:v>
                </c:pt>
                <c:pt idx="335">
                  <c:v>400</c:v>
                </c:pt>
                <c:pt idx="336">
                  <c:v>400</c:v>
                </c:pt>
                <c:pt idx="337">
                  <c:v>400</c:v>
                </c:pt>
                <c:pt idx="338">
                  <c:v>400</c:v>
                </c:pt>
                <c:pt idx="339">
                  <c:v>400</c:v>
                </c:pt>
                <c:pt idx="340">
                  <c:v>400</c:v>
                </c:pt>
                <c:pt idx="341">
                  <c:v>400</c:v>
                </c:pt>
                <c:pt idx="342">
                  <c:v>400</c:v>
                </c:pt>
                <c:pt idx="343">
                  <c:v>400</c:v>
                </c:pt>
                <c:pt idx="344">
                  <c:v>400</c:v>
                </c:pt>
                <c:pt idx="345">
                  <c:v>400</c:v>
                </c:pt>
                <c:pt idx="346">
                  <c:v>400</c:v>
                </c:pt>
                <c:pt idx="347">
                  <c:v>400</c:v>
                </c:pt>
                <c:pt idx="348">
                  <c:v>400</c:v>
                </c:pt>
                <c:pt idx="349">
                  <c:v>400</c:v>
                </c:pt>
                <c:pt idx="350">
                  <c:v>400</c:v>
                </c:pt>
                <c:pt idx="351">
                  <c:v>400</c:v>
                </c:pt>
                <c:pt idx="352">
                  <c:v>400</c:v>
                </c:pt>
                <c:pt idx="353">
                  <c:v>400</c:v>
                </c:pt>
                <c:pt idx="354">
                  <c:v>400</c:v>
                </c:pt>
                <c:pt idx="355">
                  <c:v>400</c:v>
                </c:pt>
                <c:pt idx="356">
                  <c:v>400</c:v>
                </c:pt>
                <c:pt idx="357">
                  <c:v>400</c:v>
                </c:pt>
                <c:pt idx="358">
                  <c:v>400</c:v>
                </c:pt>
                <c:pt idx="359">
                  <c:v>400</c:v>
                </c:pt>
                <c:pt idx="360">
                  <c:v>400</c:v>
                </c:pt>
                <c:pt idx="361">
                  <c:v>400</c:v>
                </c:pt>
                <c:pt idx="362">
                  <c:v>400</c:v>
                </c:pt>
                <c:pt idx="363">
                  <c:v>400</c:v>
                </c:pt>
                <c:pt idx="364">
                  <c:v>400</c:v>
                </c:pt>
                <c:pt idx="365">
                  <c:v>400</c:v>
                </c:pt>
                <c:pt idx="366">
                  <c:v>400</c:v>
                </c:pt>
                <c:pt idx="367">
                  <c:v>400</c:v>
                </c:pt>
                <c:pt idx="368">
                  <c:v>400</c:v>
                </c:pt>
                <c:pt idx="369">
                  <c:v>400</c:v>
                </c:pt>
                <c:pt idx="370">
                  <c:v>400</c:v>
                </c:pt>
                <c:pt idx="371">
                  <c:v>400</c:v>
                </c:pt>
                <c:pt idx="372">
                  <c:v>400</c:v>
                </c:pt>
                <c:pt idx="373">
                  <c:v>400</c:v>
                </c:pt>
                <c:pt idx="374">
                  <c:v>400</c:v>
                </c:pt>
                <c:pt idx="375">
                  <c:v>400</c:v>
                </c:pt>
                <c:pt idx="376">
                  <c:v>400</c:v>
                </c:pt>
                <c:pt idx="377">
                  <c:v>400</c:v>
                </c:pt>
                <c:pt idx="378">
                  <c:v>400</c:v>
                </c:pt>
                <c:pt idx="379">
                  <c:v>400</c:v>
                </c:pt>
                <c:pt idx="380">
                  <c:v>400</c:v>
                </c:pt>
                <c:pt idx="381">
                  <c:v>400</c:v>
                </c:pt>
                <c:pt idx="382">
                  <c:v>400</c:v>
                </c:pt>
                <c:pt idx="383">
                  <c:v>400</c:v>
                </c:pt>
                <c:pt idx="384">
                  <c:v>400</c:v>
                </c:pt>
                <c:pt idx="385">
                  <c:v>400</c:v>
                </c:pt>
                <c:pt idx="386">
                  <c:v>400</c:v>
                </c:pt>
                <c:pt idx="387">
                  <c:v>400</c:v>
                </c:pt>
                <c:pt idx="388">
                  <c:v>400</c:v>
                </c:pt>
                <c:pt idx="389">
                  <c:v>400</c:v>
                </c:pt>
                <c:pt idx="390">
                  <c:v>400</c:v>
                </c:pt>
                <c:pt idx="391">
                  <c:v>400</c:v>
                </c:pt>
                <c:pt idx="392">
                  <c:v>400</c:v>
                </c:pt>
                <c:pt idx="393">
                  <c:v>400</c:v>
                </c:pt>
                <c:pt idx="394">
                  <c:v>400</c:v>
                </c:pt>
                <c:pt idx="395">
                  <c:v>400</c:v>
                </c:pt>
                <c:pt idx="396">
                  <c:v>400</c:v>
                </c:pt>
                <c:pt idx="397">
                  <c:v>400</c:v>
                </c:pt>
                <c:pt idx="398">
                  <c:v>400</c:v>
                </c:pt>
                <c:pt idx="399">
                  <c:v>400</c:v>
                </c:pt>
                <c:pt idx="400">
                  <c:v>400</c:v>
                </c:pt>
                <c:pt idx="401">
                  <c:v>400</c:v>
                </c:pt>
                <c:pt idx="402">
                  <c:v>400</c:v>
                </c:pt>
                <c:pt idx="403">
                  <c:v>400</c:v>
                </c:pt>
                <c:pt idx="404">
                  <c:v>400</c:v>
                </c:pt>
                <c:pt idx="405">
                  <c:v>400</c:v>
                </c:pt>
                <c:pt idx="406">
                  <c:v>400</c:v>
                </c:pt>
                <c:pt idx="407">
                  <c:v>400</c:v>
                </c:pt>
                <c:pt idx="408">
                  <c:v>400</c:v>
                </c:pt>
                <c:pt idx="409">
                  <c:v>400</c:v>
                </c:pt>
                <c:pt idx="410">
                  <c:v>400</c:v>
                </c:pt>
                <c:pt idx="411">
                  <c:v>400</c:v>
                </c:pt>
                <c:pt idx="412">
                  <c:v>400</c:v>
                </c:pt>
                <c:pt idx="413">
                  <c:v>400</c:v>
                </c:pt>
                <c:pt idx="414">
                  <c:v>400</c:v>
                </c:pt>
                <c:pt idx="415">
                  <c:v>400</c:v>
                </c:pt>
                <c:pt idx="416">
                  <c:v>400</c:v>
                </c:pt>
                <c:pt idx="417">
                  <c:v>400</c:v>
                </c:pt>
                <c:pt idx="418">
                  <c:v>400</c:v>
                </c:pt>
                <c:pt idx="419">
                  <c:v>400</c:v>
                </c:pt>
                <c:pt idx="420">
                  <c:v>400</c:v>
                </c:pt>
                <c:pt idx="421">
                  <c:v>400</c:v>
                </c:pt>
                <c:pt idx="422">
                  <c:v>400</c:v>
                </c:pt>
                <c:pt idx="423">
                  <c:v>400</c:v>
                </c:pt>
                <c:pt idx="424">
                  <c:v>400</c:v>
                </c:pt>
                <c:pt idx="425">
                  <c:v>400</c:v>
                </c:pt>
                <c:pt idx="426">
                  <c:v>400</c:v>
                </c:pt>
                <c:pt idx="427">
                  <c:v>400</c:v>
                </c:pt>
                <c:pt idx="428">
                  <c:v>400</c:v>
                </c:pt>
                <c:pt idx="429">
                  <c:v>400</c:v>
                </c:pt>
                <c:pt idx="430">
                  <c:v>400</c:v>
                </c:pt>
                <c:pt idx="431">
                  <c:v>400</c:v>
                </c:pt>
                <c:pt idx="432">
                  <c:v>400</c:v>
                </c:pt>
                <c:pt idx="433">
                  <c:v>400</c:v>
                </c:pt>
                <c:pt idx="434">
                  <c:v>400</c:v>
                </c:pt>
                <c:pt idx="435">
                  <c:v>400</c:v>
                </c:pt>
                <c:pt idx="436">
                  <c:v>400</c:v>
                </c:pt>
                <c:pt idx="437">
                  <c:v>400</c:v>
                </c:pt>
                <c:pt idx="438">
                  <c:v>400</c:v>
                </c:pt>
                <c:pt idx="439">
                  <c:v>400</c:v>
                </c:pt>
                <c:pt idx="440">
                  <c:v>400</c:v>
                </c:pt>
                <c:pt idx="441">
                  <c:v>400</c:v>
                </c:pt>
                <c:pt idx="442">
                  <c:v>400</c:v>
                </c:pt>
                <c:pt idx="443">
                  <c:v>400</c:v>
                </c:pt>
                <c:pt idx="444">
                  <c:v>400</c:v>
                </c:pt>
                <c:pt idx="445">
                  <c:v>400</c:v>
                </c:pt>
                <c:pt idx="446">
                  <c:v>400</c:v>
                </c:pt>
                <c:pt idx="447">
                  <c:v>400</c:v>
                </c:pt>
                <c:pt idx="448">
                  <c:v>400</c:v>
                </c:pt>
                <c:pt idx="449">
                  <c:v>400</c:v>
                </c:pt>
                <c:pt idx="450">
                  <c:v>400</c:v>
                </c:pt>
                <c:pt idx="451">
                  <c:v>400</c:v>
                </c:pt>
                <c:pt idx="452">
                  <c:v>400</c:v>
                </c:pt>
                <c:pt idx="453">
                  <c:v>400</c:v>
                </c:pt>
                <c:pt idx="454">
                  <c:v>400</c:v>
                </c:pt>
                <c:pt idx="455">
                  <c:v>400</c:v>
                </c:pt>
                <c:pt idx="456">
                  <c:v>400</c:v>
                </c:pt>
                <c:pt idx="457">
                  <c:v>400</c:v>
                </c:pt>
                <c:pt idx="458">
                  <c:v>400</c:v>
                </c:pt>
                <c:pt idx="459">
                  <c:v>400</c:v>
                </c:pt>
                <c:pt idx="460">
                  <c:v>400</c:v>
                </c:pt>
                <c:pt idx="461">
                  <c:v>400</c:v>
                </c:pt>
                <c:pt idx="462">
                  <c:v>400</c:v>
                </c:pt>
                <c:pt idx="463">
                  <c:v>400</c:v>
                </c:pt>
                <c:pt idx="464">
                  <c:v>400</c:v>
                </c:pt>
                <c:pt idx="465">
                  <c:v>400</c:v>
                </c:pt>
                <c:pt idx="466">
                  <c:v>400</c:v>
                </c:pt>
                <c:pt idx="467">
                  <c:v>400</c:v>
                </c:pt>
                <c:pt idx="468">
                  <c:v>400</c:v>
                </c:pt>
                <c:pt idx="469">
                  <c:v>400</c:v>
                </c:pt>
                <c:pt idx="470">
                  <c:v>400</c:v>
                </c:pt>
                <c:pt idx="471">
                  <c:v>400</c:v>
                </c:pt>
                <c:pt idx="472">
                  <c:v>400</c:v>
                </c:pt>
                <c:pt idx="473">
                  <c:v>400</c:v>
                </c:pt>
                <c:pt idx="474">
                  <c:v>400</c:v>
                </c:pt>
                <c:pt idx="475">
                  <c:v>400</c:v>
                </c:pt>
                <c:pt idx="476">
                  <c:v>400</c:v>
                </c:pt>
                <c:pt idx="477">
                  <c:v>400</c:v>
                </c:pt>
                <c:pt idx="478">
                  <c:v>400</c:v>
                </c:pt>
                <c:pt idx="479">
                  <c:v>400</c:v>
                </c:pt>
                <c:pt idx="480">
                  <c:v>400</c:v>
                </c:pt>
                <c:pt idx="481">
                  <c:v>400</c:v>
                </c:pt>
                <c:pt idx="482">
                  <c:v>400</c:v>
                </c:pt>
                <c:pt idx="483">
                  <c:v>400</c:v>
                </c:pt>
                <c:pt idx="484">
                  <c:v>400</c:v>
                </c:pt>
                <c:pt idx="485">
                  <c:v>400</c:v>
                </c:pt>
                <c:pt idx="486">
                  <c:v>400</c:v>
                </c:pt>
                <c:pt idx="487">
                  <c:v>400</c:v>
                </c:pt>
                <c:pt idx="488">
                  <c:v>400</c:v>
                </c:pt>
                <c:pt idx="489">
                  <c:v>400</c:v>
                </c:pt>
                <c:pt idx="490">
                  <c:v>400</c:v>
                </c:pt>
                <c:pt idx="491">
                  <c:v>400</c:v>
                </c:pt>
                <c:pt idx="492">
                  <c:v>400</c:v>
                </c:pt>
                <c:pt idx="493">
                  <c:v>400</c:v>
                </c:pt>
                <c:pt idx="494">
                  <c:v>400</c:v>
                </c:pt>
                <c:pt idx="495">
                  <c:v>400</c:v>
                </c:pt>
                <c:pt idx="496">
                  <c:v>400</c:v>
                </c:pt>
                <c:pt idx="497">
                  <c:v>400</c:v>
                </c:pt>
                <c:pt idx="498">
                  <c:v>400</c:v>
                </c:pt>
                <c:pt idx="499">
                  <c:v>400</c:v>
                </c:pt>
                <c:pt idx="500">
                  <c:v>400</c:v>
                </c:pt>
                <c:pt idx="501">
                  <c:v>400</c:v>
                </c:pt>
                <c:pt idx="502">
                  <c:v>400</c:v>
                </c:pt>
                <c:pt idx="503">
                  <c:v>400</c:v>
                </c:pt>
                <c:pt idx="504">
                  <c:v>400</c:v>
                </c:pt>
                <c:pt idx="505">
                  <c:v>400</c:v>
                </c:pt>
                <c:pt idx="506">
                  <c:v>400</c:v>
                </c:pt>
                <c:pt idx="507">
                  <c:v>400</c:v>
                </c:pt>
                <c:pt idx="508">
                  <c:v>400</c:v>
                </c:pt>
                <c:pt idx="509">
                  <c:v>400</c:v>
                </c:pt>
                <c:pt idx="510">
                  <c:v>400</c:v>
                </c:pt>
                <c:pt idx="511">
                  <c:v>400</c:v>
                </c:pt>
                <c:pt idx="512">
                  <c:v>400</c:v>
                </c:pt>
                <c:pt idx="513">
                  <c:v>400</c:v>
                </c:pt>
                <c:pt idx="514">
                  <c:v>400</c:v>
                </c:pt>
                <c:pt idx="515">
                  <c:v>400</c:v>
                </c:pt>
                <c:pt idx="516">
                  <c:v>400</c:v>
                </c:pt>
                <c:pt idx="517">
                  <c:v>400</c:v>
                </c:pt>
                <c:pt idx="518">
                  <c:v>400</c:v>
                </c:pt>
                <c:pt idx="519">
                  <c:v>400</c:v>
                </c:pt>
                <c:pt idx="520">
                  <c:v>400</c:v>
                </c:pt>
                <c:pt idx="521">
                  <c:v>400</c:v>
                </c:pt>
                <c:pt idx="522">
                  <c:v>400</c:v>
                </c:pt>
                <c:pt idx="523">
                  <c:v>400</c:v>
                </c:pt>
                <c:pt idx="524">
                  <c:v>400</c:v>
                </c:pt>
                <c:pt idx="525">
                  <c:v>400</c:v>
                </c:pt>
                <c:pt idx="526">
                  <c:v>400</c:v>
                </c:pt>
                <c:pt idx="527">
                  <c:v>400</c:v>
                </c:pt>
                <c:pt idx="528">
                  <c:v>400</c:v>
                </c:pt>
                <c:pt idx="529">
                  <c:v>400</c:v>
                </c:pt>
                <c:pt idx="530">
                  <c:v>400</c:v>
                </c:pt>
                <c:pt idx="531">
                  <c:v>400</c:v>
                </c:pt>
                <c:pt idx="532">
                  <c:v>400</c:v>
                </c:pt>
                <c:pt idx="533">
                  <c:v>400</c:v>
                </c:pt>
                <c:pt idx="534">
                  <c:v>400</c:v>
                </c:pt>
                <c:pt idx="535">
                  <c:v>400</c:v>
                </c:pt>
                <c:pt idx="536">
                  <c:v>400</c:v>
                </c:pt>
                <c:pt idx="537">
                  <c:v>400</c:v>
                </c:pt>
                <c:pt idx="538">
                  <c:v>400</c:v>
                </c:pt>
                <c:pt idx="539">
                  <c:v>400</c:v>
                </c:pt>
                <c:pt idx="540">
                  <c:v>400</c:v>
                </c:pt>
                <c:pt idx="541">
                  <c:v>400</c:v>
                </c:pt>
                <c:pt idx="542">
                  <c:v>400</c:v>
                </c:pt>
                <c:pt idx="543">
                  <c:v>400</c:v>
                </c:pt>
                <c:pt idx="544">
                  <c:v>400</c:v>
                </c:pt>
                <c:pt idx="545">
                  <c:v>400</c:v>
                </c:pt>
                <c:pt idx="546">
                  <c:v>400</c:v>
                </c:pt>
                <c:pt idx="547">
                  <c:v>400</c:v>
                </c:pt>
                <c:pt idx="548">
                  <c:v>400</c:v>
                </c:pt>
                <c:pt idx="549">
                  <c:v>400</c:v>
                </c:pt>
                <c:pt idx="550">
                  <c:v>400</c:v>
                </c:pt>
                <c:pt idx="551">
                  <c:v>400</c:v>
                </c:pt>
                <c:pt idx="552">
                  <c:v>400</c:v>
                </c:pt>
                <c:pt idx="553">
                  <c:v>400</c:v>
                </c:pt>
                <c:pt idx="554">
                  <c:v>400</c:v>
                </c:pt>
                <c:pt idx="555">
                  <c:v>400</c:v>
                </c:pt>
                <c:pt idx="556">
                  <c:v>400</c:v>
                </c:pt>
                <c:pt idx="557">
                  <c:v>400</c:v>
                </c:pt>
                <c:pt idx="558">
                  <c:v>400</c:v>
                </c:pt>
                <c:pt idx="559">
                  <c:v>400</c:v>
                </c:pt>
                <c:pt idx="560">
                  <c:v>400</c:v>
                </c:pt>
                <c:pt idx="561">
                  <c:v>400</c:v>
                </c:pt>
                <c:pt idx="562">
                  <c:v>400</c:v>
                </c:pt>
                <c:pt idx="563">
                  <c:v>400</c:v>
                </c:pt>
                <c:pt idx="564">
                  <c:v>400</c:v>
                </c:pt>
                <c:pt idx="565">
                  <c:v>400</c:v>
                </c:pt>
                <c:pt idx="566">
                  <c:v>400</c:v>
                </c:pt>
                <c:pt idx="567">
                  <c:v>400</c:v>
                </c:pt>
                <c:pt idx="568">
                  <c:v>400</c:v>
                </c:pt>
                <c:pt idx="569">
                  <c:v>400</c:v>
                </c:pt>
                <c:pt idx="570">
                  <c:v>400</c:v>
                </c:pt>
                <c:pt idx="571">
                  <c:v>400</c:v>
                </c:pt>
                <c:pt idx="572">
                  <c:v>400</c:v>
                </c:pt>
                <c:pt idx="573">
                  <c:v>400</c:v>
                </c:pt>
                <c:pt idx="574">
                  <c:v>400</c:v>
                </c:pt>
                <c:pt idx="575">
                  <c:v>400</c:v>
                </c:pt>
                <c:pt idx="576">
                  <c:v>400</c:v>
                </c:pt>
                <c:pt idx="577">
                  <c:v>400</c:v>
                </c:pt>
                <c:pt idx="578">
                  <c:v>400</c:v>
                </c:pt>
                <c:pt idx="579">
                  <c:v>400</c:v>
                </c:pt>
                <c:pt idx="580">
                  <c:v>400</c:v>
                </c:pt>
                <c:pt idx="581">
                  <c:v>400</c:v>
                </c:pt>
                <c:pt idx="582">
                  <c:v>400</c:v>
                </c:pt>
                <c:pt idx="583">
                  <c:v>400</c:v>
                </c:pt>
                <c:pt idx="584">
                  <c:v>400</c:v>
                </c:pt>
                <c:pt idx="585">
                  <c:v>400</c:v>
                </c:pt>
                <c:pt idx="586">
                  <c:v>400</c:v>
                </c:pt>
                <c:pt idx="587">
                  <c:v>400</c:v>
                </c:pt>
                <c:pt idx="588">
                  <c:v>400</c:v>
                </c:pt>
                <c:pt idx="589">
                  <c:v>400</c:v>
                </c:pt>
                <c:pt idx="590">
                  <c:v>400</c:v>
                </c:pt>
                <c:pt idx="591">
                  <c:v>400</c:v>
                </c:pt>
                <c:pt idx="592">
                  <c:v>400</c:v>
                </c:pt>
                <c:pt idx="593">
                  <c:v>400</c:v>
                </c:pt>
                <c:pt idx="594">
                  <c:v>400</c:v>
                </c:pt>
                <c:pt idx="595">
                  <c:v>400</c:v>
                </c:pt>
                <c:pt idx="596">
                  <c:v>400</c:v>
                </c:pt>
                <c:pt idx="597">
                  <c:v>400</c:v>
                </c:pt>
                <c:pt idx="598">
                  <c:v>400</c:v>
                </c:pt>
                <c:pt idx="599">
                  <c:v>400</c:v>
                </c:pt>
                <c:pt idx="600">
                  <c:v>400</c:v>
                </c:pt>
                <c:pt idx="601">
                  <c:v>400</c:v>
                </c:pt>
                <c:pt idx="602">
                  <c:v>400</c:v>
                </c:pt>
                <c:pt idx="603">
                  <c:v>400</c:v>
                </c:pt>
                <c:pt idx="604">
                  <c:v>400</c:v>
                </c:pt>
                <c:pt idx="605">
                  <c:v>400</c:v>
                </c:pt>
                <c:pt idx="606">
                  <c:v>400</c:v>
                </c:pt>
                <c:pt idx="607">
                  <c:v>400</c:v>
                </c:pt>
                <c:pt idx="608">
                  <c:v>400</c:v>
                </c:pt>
                <c:pt idx="609">
                  <c:v>400</c:v>
                </c:pt>
                <c:pt idx="610">
                  <c:v>400</c:v>
                </c:pt>
                <c:pt idx="611">
                  <c:v>400</c:v>
                </c:pt>
                <c:pt idx="612">
                  <c:v>400</c:v>
                </c:pt>
                <c:pt idx="613">
                  <c:v>400</c:v>
                </c:pt>
                <c:pt idx="614">
                  <c:v>400</c:v>
                </c:pt>
                <c:pt idx="615">
                  <c:v>400</c:v>
                </c:pt>
                <c:pt idx="616">
                  <c:v>400</c:v>
                </c:pt>
                <c:pt idx="617">
                  <c:v>400</c:v>
                </c:pt>
                <c:pt idx="618">
                  <c:v>400</c:v>
                </c:pt>
                <c:pt idx="619">
                  <c:v>400</c:v>
                </c:pt>
                <c:pt idx="620">
                  <c:v>400</c:v>
                </c:pt>
                <c:pt idx="621">
                  <c:v>400</c:v>
                </c:pt>
                <c:pt idx="622">
                  <c:v>400</c:v>
                </c:pt>
                <c:pt idx="623">
                  <c:v>400</c:v>
                </c:pt>
                <c:pt idx="624">
                  <c:v>400</c:v>
                </c:pt>
                <c:pt idx="625">
                  <c:v>400</c:v>
                </c:pt>
                <c:pt idx="626">
                  <c:v>400</c:v>
                </c:pt>
                <c:pt idx="627">
                  <c:v>400</c:v>
                </c:pt>
                <c:pt idx="628">
                  <c:v>400</c:v>
                </c:pt>
                <c:pt idx="629">
                  <c:v>400</c:v>
                </c:pt>
                <c:pt idx="630">
                  <c:v>400</c:v>
                </c:pt>
                <c:pt idx="631">
                  <c:v>400</c:v>
                </c:pt>
                <c:pt idx="632">
                  <c:v>400</c:v>
                </c:pt>
                <c:pt idx="633">
                  <c:v>400</c:v>
                </c:pt>
                <c:pt idx="634">
                  <c:v>400</c:v>
                </c:pt>
                <c:pt idx="635">
                  <c:v>400</c:v>
                </c:pt>
                <c:pt idx="636">
                  <c:v>400</c:v>
                </c:pt>
                <c:pt idx="637">
                  <c:v>400</c:v>
                </c:pt>
                <c:pt idx="638">
                  <c:v>400</c:v>
                </c:pt>
                <c:pt idx="639">
                  <c:v>400</c:v>
                </c:pt>
                <c:pt idx="640">
                  <c:v>400</c:v>
                </c:pt>
                <c:pt idx="641">
                  <c:v>400</c:v>
                </c:pt>
                <c:pt idx="642">
                  <c:v>400</c:v>
                </c:pt>
                <c:pt idx="643">
                  <c:v>400</c:v>
                </c:pt>
                <c:pt idx="644">
                  <c:v>400</c:v>
                </c:pt>
                <c:pt idx="645">
                  <c:v>400</c:v>
                </c:pt>
                <c:pt idx="646">
                  <c:v>400</c:v>
                </c:pt>
                <c:pt idx="647">
                  <c:v>400</c:v>
                </c:pt>
                <c:pt idx="648">
                  <c:v>400</c:v>
                </c:pt>
                <c:pt idx="649">
                  <c:v>400</c:v>
                </c:pt>
                <c:pt idx="650">
                  <c:v>400</c:v>
                </c:pt>
                <c:pt idx="651">
                  <c:v>400</c:v>
                </c:pt>
                <c:pt idx="652">
                  <c:v>400</c:v>
                </c:pt>
                <c:pt idx="653">
                  <c:v>400</c:v>
                </c:pt>
                <c:pt idx="654">
                  <c:v>400</c:v>
                </c:pt>
                <c:pt idx="655">
                  <c:v>400</c:v>
                </c:pt>
                <c:pt idx="656">
                  <c:v>400</c:v>
                </c:pt>
                <c:pt idx="657">
                  <c:v>400</c:v>
                </c:pt>
                <c:pt idx="658">
                  <c:v>400</c:v>
                </c:pt>
                <c:pt idx="659">
                  <c:v>400</c:v>
                </c:pt>
                <c:pt idx="660">
                  <c:v>400</c:v>
                </c:pt>
                <c:pt idx="661">
                  <c:v>400</c:v>
                </c:pt>
                <c:pt idx="662">
                  <c:v>400</c:v>
                </c:pt>
                <c:pt idx="663">
                  <c:v>400</c:v>
                </c:pt>
                <c:pt idx="664">
                  <c:v>400</c:v>
                </c:pt>
                <c:pt idx="665">
                  <c:v>400</c:v>
                </c:pt>
                <c:pt idx="666">
                  <c:v>400</c:v>
                </c:pt>
                <c:pt idx="667">
                  <c:v>400</c:v>
                </c:pt>
                <c:pt idx="668">
                  <c:v>400</c:v>
                </c:pt>
                <c:pt idx="669">
                  <c:v>400</c:v>
                </c:pt>
                <c:pt idx="670">
                  <c:v>400</c:v>
                </c:pt>
                <c:pt idx="671">
                  <c:v>400</c:v>
                </c:pt>
                <c:pt idx="672">
                  <c:v>400</c:v>
                </c:pt>
                <c:pt idx="673">
                  <c:v>400</c:v>
                </c:pt>
                <c:pt idx="674">
                  <c:v>400</c:v>
                </c:pt>
                <c:pt idx="675">
                  <c:v>400</c:v>
                </c:pt>
                <c:pt idx="676">
                  <c:v>400</c:v>
                </c:pt>
                <c:pt idx="677">
                  <c:v>400</c:v>
                </c:pt>
                <c:pt idx="678">
                  <c:v>400</c:v>
                </c:pt>
                <c:pt idx="679">
                  <c:v>400</c:v>
                </c:pt>
                <c:pt idx="680">
                  <c:v>400</c:v>
                </c:pt>
                <c:pt idx="681">
                  <c:v>400</c:v>
                </c:pt>
                <c:pt idx="682">
                  <c:v>400</c:v>
                </c:pt>
                <c:pt idx="683">
                  <c:v>400</c:v>
                </c:pt>
                <c:pt idx="684">
                  <c:v>400</c:v>
                </c:pt>
                <c:pt idx="685">
                  <c:v>400</c:v>
                </c:pt>
                <c:pt idx="686">
                  <c:v>400</c:v>
                </c:pt>
                <c:pt idx="687">
                  <c:v>400</c:v>
                </c:pt>
                <c:pt idx="688">
                  <c:v>400</c:v>
                </c:pt>
                <c:pt idx="689">
                  <c:v>400</c:v>
                </c:pt>
                <c:pt idx="690">
                  <c:v>400</c:v>
                </c:pt>
                <c:pt idx="691">
                  <c:v>400</c:v>
                </c:pt>
                <c:pt idx="692">
                  <c:v>400</c:v>
                </c:pt>
                <c:pt idx="693">
                  <c:v>400</c:v>
                </c:pt>
                <c:pt idx="694">
                  <c:v>400</c:v>
                </c:pt>
                <c:pt idx="695">
                  <c:v>400</c:v>
                </c:pt>
                <c:pt idx="696">
                  <c:v>400</c:v>
                </c:pt>
                <c:pt idx="697">
                  <c:v>400</c:v>
                </c:pt>
                <c:pt idx="698">
                  <c:v>400</c:v>
                </c:pt>
                <c:pt idx="699">
                  <c:v>400</c:v>
                </c:pt>
                <c:pt idx="700">
                  <c:v>400</c:v>
                </c:pt>
                <c:pt idx="701">
                  <c:v>400</c:v>
                </c:pt>
                <c:pt idx="702">
                  <c:v>400</c:v>
                </c:pt>
                <c:pt idx="703">
                  <c:v>400</c:v>
                </c:pt>
                <c:pt idx="704">
                  <c:v>400</c:v>
                </c:pt>
                <c:pt idx="705">
                  <c:v>400</c:v>
                </c:pt>
                <c:pt idx="706">
                  <c:v>400</c:v>
                </c:pt>
                <c:pt idx="707">
                  <c:v>400</c:v>
                </c:pt>
                <c:pt idx="708">
                  <c:v>400</c:v>
                </c:pt>
                <c:pt idx="709">
                  <c:v>400</c:v>
                </c:pt>
                <c:pt idx="710">
                  <c:v>400</c:v>
                </c:pt>
                <c:pt idx="711">
                  <c:v>400</c:v>
                </c:pt>
                <c:pt idx="712">
                  <c:v>400</c:v>
                </c:pt>
                <c:pt idx="713">
                  <c:v>400</c:v>
                </c:pt>
                <c:pt idx="714">
                  <c:v>400</c:v>
                </c:pt>
                <c:pt idx="715">
                  <c:v>400</c:v>
                </c:pt>
                <c:pt idx="716">
                  <c:v>400</c:v>
                </c:pt>
                <c:pt idx="717">
                  <c:v>400</c:v>
                </c:pt>
                <c:pt idx="718">
                  <c:v>400</c:v>
                </c:pt>
                <c:pt idx="719">
                  <c:v>400</c:v>
                </c:pt>
                <c:pt idx="720">
                  <c:v>400</c:v>
                </c:pt>
                <c:pt idx="721">
                  <c:v>400</c:v>
                </c:pt>
                <c:pt idx="722">
                  <c:v>400</c:v>
                </c:pt>
                <c:pt idx="723">
                  <c:v>400</c:v>
                </c:pt>
                <c:pt idx="724">
                  <c:v>400</c:v>
                </c:pt>
                <c:pt idx="725">
                  <c:v>400</c:v>
                </c:pt>
                <c:pt idx="726">
                  <c:v>400</c:v>
                </c:pt>
                <c:pt idx="727">
                  <c:v>400</c:v>
                </c:pt>
                <c:pt idx="728">
                  <c:v>400</c:v>
                </c:pt>
                <c:pt idx="729">
                  <c:v>400</c:v>
                </c:pt>
                <c:pt idx="730">
                  <c:v>400</c:v>
                </c:pt>
                <c:pt idx="731">
                  <c:v>400</c:v>
                </c:pt>
                <c:pt idx="732">
                  <c:v>400</c:v>
                </c:pt>
                <c:pt idx="733">
                  <c:v>400</c:v>
                </c:pt>
                <c:pt idx="734">
                  <c:v>400</c:v>
                </c:pt>
                <c:pt idx="735">
                  <c:v>400</c:v>
                </c:pt>
                <c:pt idx="736">
                  <c:v>400</c:v>
                </c:pt>
                <c:pt idx="737">
                  <c:v>400</c:v>
                </c:pt>
                <c:pt idx="738">
                  <c:v>400</c:v>
                </c:pt>
                <c:pt idx="739">
                  <c:v>400</c:v>
                </c:pt>
                <c:pt idx="740">
                  <c:v>400</c:v>
                </c:pt>
                <c:pt idx="741">
                  <c:v>400</c:v>
                </c:pt>
                <c:pt idx="742">
                  <c:v>400</c:v>
                </c:pt>
                <c:pt idx="743">
                  <c:v>400</c:v>
                </c:pt>
                <c:pt idx="744">
                  <c:v>400</c:v>
                </c:pt>
                <c:pt idx="745">
                  <c:v>400</c:v>
                </c:pt>
                <c:pt idx="746">
                  <c:v>400</c:v>
                </c:pt>
                <c:pt idx="747">
                  <c:v>400</c:v>
                </c:pt>
                <c:pt idx="748">
                  <c:v>400</c:v>
                </c:pt>
                <c:pt idx="749">
                  <c:v>400</c:v>
                </c:pt>
                <c:pt idx="750">
                  <c:v>400</c:v>
                </c:pt>
                <c:pt idx="751">
                  <c:v>400</c:v>
                </c:pt>
                <c:pt idx="752">
                  <c:v>400</c:v>
                </c:pt>
                <c:pt idx="753">
                  <c:v>400</c:v>
                </c:pt>
                <c:pt idx="754">
                  <c:v>400</c:v>
                </c:pt>
                <c:pt idx="755">
                  <c:v>400</c:v>
                </c:pt>
                <c:pt idx="756">
                  <c:v>400</c:v>
                </c:pt>
                <c:pt idx="757">
                  <c:v>400</c:v>
                </c:pt>
                <c:pt idx="758">
                  <c:v>400</c:v>
                </c:pt>
                <c:pt idx="759">
                  <c:v>400</c:v>
                </c:pt>
                <c:pt idx="760">
                  <c:v>400</c:v>
                </c:pt>
                <c:pt idx="761">
                  <c:v>400</c:v>
                </c:pt>
                <c:pt idx="762">
                  <c:v>400</c:v>
                </c:pt>
                <c:pt idx="763">
                  <c:v>400</c:v>
                </c:pt>
                <c:pt idx="764">
                  <c:v>400</c:v>
                </c:pt>
                <c:pt idx="765">
                  <c:v>400</c:v>
                </c:pt>
                <c:pt idx="766">
                  <c:v>400</c:v>
                </c:pt>
                <c:pt idx="767">
                  <c:v>400</c:v>
                </c:pt>
                <c:pt idx="768">
                  <c:v>400</c:v>
                </c:pt>
                <c:pt idx="769">
                  <c:v>400</c:v>
                </c:pt>
                <c:pt idx="770">
                  <c:v>400</c:v>
                </c:pt>
                <c:pt idx="771">
                  <c:v>400</c:v>
                </c:pt>
                <c:pt idx="772">
                  <c:v>400</c:v>
                </c:pt>
                <c:pt idx="773">
                  <c:v>400</c:v>
                </c:pt>
                <c:pt idx="774">
                  <c:v>400</c:v>
                </c:pt>
                <c:pt idx="775">
                  <c:v>400</c:v>
                </c:pt>
                <c:pt idx="776">
                  <c:v>400</c:v>
                </c:pt>
                <c:pt idx="777">
                  <c:v>400</c:v>
                </c:pt>
                <c:pt idx="778">
                  <c:v>400</c:v>
                </c:pt>
                <c:pt idx="779">
                  <c:v>400</c:v>
                </c:pt>
                <c:pt idx="780">
                  <c:v>400</c:v>
                </c:pt>
                <c:pt idx="781">
                  <c:v>400</c:v>
                </c:pt>
                <c:pt idx="782">
                  <c:v>400</c:v>
                </c:pt>
                <c:pt idx="783">
                  <c:v>400</c:v>
                </c:pt>
                <c:pt idx="784">
                  <c:v>400</c:v>
                </c:pt>
                <c:pt idx="785">
                  <c:v>400</c:v>
                </c:pt>
                <c:pt idx="786">
                  <c:v>400</c:v>
                </c:pt>
                <c:pt idx="787">
                  <c:v>400</c:v>
                </c:pt>
                <c:pt idx="788">
                  <c:v>400</c:v>
                </c:pt>
                <c:pt idx="789">
                  <c:v>400</c:v>
                </c:pt>
                <c:pt idx="790">
                  <c:v>400</c:v>
                </c:pt>
                <c:pt idx="791">
                  <c:v>400</c:v>
                </c:pt>
                <c:pt idx="792">
                  <c:v>400</c:v>
                </c:pt>
                <c:pt idx="793">
                  <c:v>400</c:v>
                </c:pt>
                <c:pt idx="794">
                  <c:v>400</c:v>
                </c:pt>
                <c:pt idx="795">
                  <c:v>400</c:v>
                </c:pt>
                <c:pt idx="796">
                  <c:v>400</c:v>
                </c:pt>
                <c:pt idx="797">
                  <c:v>400</c:v>
                </c:pt>
                <c:pt idx="798">
                  <c:v>400</c:v>
                </c:pt>
                <c:pt idx="799">
                  <c:v>400</c:v>
                </c:pt>
                <c:pt idx="800">
                  <c:v>400</c:v>
                </c:pt>
                <c:pt idx="801">
                  <c:v>400</c:v>
                </c:pt>
                <c:pt idx="802">
                  <c:v>400</c:v>
                </c:pt>
                <c:pt idx="803">
                  <c:v>400</c:v>
                </c:pt>
                <c:pt idx="804">
                  <c:v>400</c:v>
                </c:pt>
                <c:pt idx="805">
                  <c:v>400</c:v>
                </c:pt>
                <c:pt idx="806">
                  <c:v>400</c:v>
                </c:pt>
                <c:pt idx="807">
                  <c:v>400</c:v>
                </c:pt>
                <c:pt idx="808">
                  <c:v>400</c:v>
                </c:pt>
                <c:pt idx="809">
                  <c:v>400</c:v>
                </c:pt>
                <c:pt idx="810">
                  <c:v>400</c:v>
                </c:pt>
                <c:pt idx="811">
                  <c:v>400</c:v>
                </c:pt>
                <c:pt idx="812">
                  <c:v>400</c:v>
                </c:pt>
                <c:pt idx="813">
                  <c:v>400</c:v>
                </c:pt>
                <c:pt idx="814">
                  <c:v>400</c:v>
                </c:pt>
                <c:pt idx="815">
                  <c:v>400</c:v>
                </c:pt>
                <c:pt idx="816">
                  <c:v>400</c:v>
                </c:pt>
                <c:pt idx="817">
                  <c:v>400</c:v>
                </c:pt>
                <c:pt idx="818">
                  <c:v>400</c:v>
                </c:pt>
                <c:pt idx="819">
                  <c:v>400</c:v>
                </c:pt>
                <c:pt idx="820">
                  <c:v>400</c:v>
                </c:pt>
                <c:pt idx="821">
                  <c:v>400</c:v>
                </c:pt>
                <c:pt idx="822">
                  <c:v>400</c:v>
                </c:pt>
                <c:pt idx="823">
                  <c:v>400</c:v>
                </c:pt>
                <c:pt idx="824">
                  <c:v>400</c:v>
                </c:pt>
                <c:pt idx="825">
                  <c:v>400</c:v>
                </c:pt>
                <c:pt idx="826">
                  <c:v>400</c:v>
                </c:pt>
                <c:pt idx="827">
                  <c:v>400</c:v>
                </c:pt>
                <c:pt idx="828">
                  <c:v>400</c:v>
                </c:pt>
                <c:pt idx="829">
                  <c:v>400</c:v>
                </c:pt>
                <c:pt idx="830">
                  <c:v>400</c:v>
                </c:pt>
                <c:pt idx="831">
                  <c:v>400</c:v>
                </c:pt>
                <c:pt idx="832">
                  <c:v>400</c:v>
                </c:pt>
                <c:pt idx="833">
                  <c:v>400</c:v>
                </c:pt>
                <c:pt idx="834">
                  <c:v>400</c:v>
                </c:pt>
                <c:pt idx="835">
                  <c:v>400</c:v>
                </c:pt>
                <c:pt idx="836">
                  <c:v>400</c:v>
                </c:pt>
                <c:pt idx="837">
                  <c:v>400</c:v>
                </c:pt>
                <c:pt idx="838">
                  <c:v>400</c:v>
                </c:pt>
                <c:pt idx="839">
                  <c:v>400</c:v>
                </c:pt>
                <c:pt idx="840">
                  <c:v>400</c:v>
                </c:pt>
                <c:pt idx="841">
                  <c:v>400</c:v>
                </c:pt>
                <c:pt idx="842">
                  <c:v>400</c:v>
                </c:pt>
                <c:pt idx="843">
                  <c:v>400</c:v>
                </c:pt>
                <c:pt idx="844">
                  <c:v>400</c:v>
                </c:pt>
                <c:pt idx="845">
                  <c:v>400</c:v>
                </c:pt>
                <c:pt idx="846">
                  <c:v>400</c:v>
                </c:pt>
                <c:pt idx="847">
                  <c:v>400</c:v>
                </c:pt>
                <c:pt idx="848">
                  <c:v>400</c:v>
                </c:pt>
                <c:pt idx="849">
                  <c:v>400</c:v>
                </c:pt>
                <c:pt idx="850">
                  <c:v>400</c:v>
                </c:pt>
                <c:pt idx="851">
                  <c:v>400</c:v>
                </c:pt>
                <c:pt idx="852">
                  <c:v>400</c:v>
                </c:pt>
                <c:pt idx="853">
                  <c:v>400</c:v>
                </c:pt>
                <c:pt idx="854">
                  <c:v>400</c:v>
                </c:pt>
                <c:pt idx="855">
                  <c:v>400</c:v>
                </c:pt>
                <c:pt idx="856">
                  <c:v>400</c:v>
                </c:pt>
                <c:pt idx="857">
                  <c:v>400</c:v>
                </c:pt>
                <c:pt idx="858">
                  <c:v>400</c:v>
                </c:pt>
                <c:pt idx="859">
                  <c:v>400</c:v>
                </c:pt>
                <c:pt idx="860">
                  <c:v>400</c:v>
                </c:pt>
                <c:pt idx="861">
                  <c:v>400</c:v>
                </c:pt>
                <c:pt idx="862">
                  <c:v>400</c:v>
                </c:pt>
                <c:pt idx="863">
                  <c:v>400</c:v>
                </c:pt>
                <c:pt idx="864">
                  <c:v>400</c:v>
                </c:pt>
                <c:pt idx="865">
                  <c:v>400</c:v>
                </c:pt>
                <c:pt idx="866">
                  <c:v>400</c:v>
                </c:pt>
                <c:pt idx="867">
                  <c:v>400</c:v>
                </c:pt>
                <c:pt idx="868">
                  <c:v>400</c:v>
                </c:pt>
                <c:pt idx="869">
                  <c:v>400</c:v>
                </c:pt>
                <c:pt idx="870">
                  <c:v>400</c:v>
                </c:pt>
                <c:pt idx="871">
                  <c:v>400</c:v>
                </c:pt>
                <c:pt idx="872">
                  <c:v>400</c:v>
                </c:pt>
                <c:pt idx="873">
                  <c:v>400</c:v>
                </c:pt>
                <c:pt idx="874">
                  <c:v>400</c:v>
                </c:pt>
                <c:pt idx="875">
                  <c:v>400</c:v>
                </c:pt>
                <c:pt idx="876">
                  <c:v>400</c:v>
                </c:pt>
                <c:pt idx="877">
                  <c:v>400</c:v>
                </c:pt>
                <c:pt idx="878">
                  <c:v>400</c:v>
                </c:pt>
                <c:pt idx="879">
                  <c:v>400</c:v>
                </c:pt>
                <c:pt idx="880">
                  <c:v>400</c:v>
                </c:pt>
                <c:pt idx="881">
                  <c:v>400</c:v>
                </c:pt>
                <c:pt idx="882">
                  <c:v>400</c:v>
                </c:pt>
                <c:pt idx="883">
                  <c:v>400</c:v>
                </c:pt>
                <c:pt idx="884">
                  <c:v>400</c:v>
                </c:pt>
                <c:pt idx="885">
                  <c:v>400</c:v>
                </c:pt>
                <c:pt idx="886">
                  <c:v>400</c:v>
                </c:pt>
                <c:pt idx="887">
                  <c:v>400</c:v>
                </c:pt>
                <c:pt idx="888">
                  <c:v>400</c:v>
                </c:pt>
                <c:pt idx="889">
                  <c:v>400</c:v>
                </c:pt>
                <c:pt idx="890">
                  <c:v>400</c:v>
                </c:pt>
                <c:pt idx="891">
                  <c:v>400</c:v>
                </c:pt>
                <c:pt idx="892">
                  <c:v>400</c:v>
                </c:pt>
                <c:pt idx="893">
                  <c:v>400</c:v>
                </c:pt>
                <c:pt idx="894">
                  <c:v>400</c:v>
                </c:pt>
                <c:pt idx="895">
                  <c:v>400</c:v>
                </c:pt>
                <c:pt idx="896">
                  <c:v>400</c:v>
                </c:pt>
                <c:pt idx="897">
                  <c:v>400</c:v>
                </c:pt>
                <c:pt idx="898">
                  <c:v>400</c:v>
                </c:pt>
                <c:pt idx="899">
                  <c:v>400</c:v>
                </c:pt>
                <c:pt idx="900">
                  <c:v>400</c:v>
                </c:pt>
                <c:pt idx="901">
                  <c:v>400</c:v>
                </c:pt>
                <c:pt idx="902">
                  <c:v>400</c:v>
                </c:pt>
                <c:pt idx="903">
                  <c:v>400</c:v>
                </c:pt>
                <c:pt idx="904">
                  <c:v>400</c:v>
                </c:pt>
                <c:pt idx="905">
                  <c:v>400</c:v>
                </c:pt>
                <c:pt idx="906">
                  <c:v>400</c:v>
                </c:pt>
                <c:pt idx="907">
                  <c:v>400</c:v>
                </c:pt>
                <c:pt idx="908">
                  <c:v>400</c:v>
                </c:pt>
                <c:pt idx="909">
                  <c:v>400</c:v>
                </c:pt>
                <c:pt idx="910">
                  <c:v>400</c:v>
                </c:pt>
                <c:pt idx="911">
                  <c:v>400</c:v>
                </c:pt>
                <c:pt idx="912">
                  <c:v>400</c:v>
                </c:pt>
                <c:pt idx="913">
                  <c:v>400</c:v>
                </c:pt>
                <c:pt idx="914">
                  <c:v>400</c:v>
                </c:pt>
                <c:pt idx="915">
                  <c:v>400</c:v>
                </c:pt>
                <c:pt idx="916">
                  <c:v>400</c:v>
                </c:pt>
                <c:pt idx="917">
                  <c:v>400</c:v>
                </c:pt>
                <c:pt idx="918">
                  <c:v>400</c:v>
                </c:pt>
                <c:pt idx="919">
                  <c:v>400</c:v>
                </c:pt>
                <c:pt idx="920">
                  <c:v>400</c:v>
                </c:pt>
                <c:pt idx="921">
                  <c:v>400</c:v>
                </c:pt>
                <c:pt idx="922">
                  <c:v>400</c:v>
                </c:pt>
                <c:pt idx="923">
                  <c:v>400</c:v>
                </c:pt>
                <c:pt idx="924">
                  <c:v>400</c:v>
                </c:pt>
                <c:pt idx="925">
                  <c:v>400</c:v>
                </c:pt>
                <c:pt idx="926">
                  <c:v>400</c:v>
                </c:pt>
                <c:pt idx="927">
                  <c:v>400</c:v>
                </c:pt>
                <c:pt idx="928">
                  <c:v>400</c:v>
                </c:pt>
                <c:pt idx="929">
                  <c:v>400</c:v>
                </c:pt>
                <c:pt idx="930">
                  <c:v>400</c:v>
                </c:pt>
                <c:pt idx="931">
                  <c:v>400</c:v>
                </c:pt>
                <c:pt idx="932">
                  <c:v>400</c:v>
                </c:pt>
                <c:pt idx="933">
                  <c:v>400</c:v>
                </c:pt>
                <c:pt idx="934">
                  <c:v>400</c:v>
                </c:pt>
                <c:pt idx="935">
                  <c:v>400</c:v>
                </c:pt>
                <c:pt idx="936">
                  <c:v>400</c:v>
                </c:pt>
                <c:pt idx="937">
                  <c:v>400</c:v>
                </c:pt>
                <c:pt idx="938">
                  <c:v>400</c:v>
                </c:pt>
                <c:pt idx="939">
                  <c:v>400</c:v>
                </c:pt>
                <c:pt idx="940">
                  <c:v>400</c:v>
                </c:pt>
                <c:pt idx="941">
                  <c:v>400</c:v>
                </c:pt>
                <c:pt idx="942">
                  <c:v>400</c:v>
                </c:pt>
                <c:pt idx="943">
                  <c:v>400</c:v>
                </c:pt>
                <c:pt idx="944">
                  <c:v>400</c:v>
                </c:pt>
                <c:pt idx="945">
                  <c:v>400</c:v>
                </c:pt>
                <c:pt idx="946">
                  <c:v>400</c:v>
                </c:pt>
                <c:pt idx="947">
                  <c:v>400</c:v>
                </c:pt>
                <c:pt idx="948">
                  <c:v>400</c:v>
                </c:pt>
                <c:pt idx="949">
                  <c:v>400</c:v>
                </c:pt>
                <c:pt idx="950">
                  <c:v>400</c:v>
                </c:pt>
                <c:pt idx="951">
                  <c:v>400</c:v>
                </c:pt>
                <c:pt idx="952">
                  <c:v>400</c:v>
                </c:pt>
                <c:pt idx="953">
                  <c:v>400</c:v>
                </c:pt>
                <c:pt idx="954">
                  <c:v>400</c:v>
                </c:pt>
                <c:pt idx="955">
                  <c:v>400</c:v>
                </c:pt>
                <c:pt idx="956">
                  <c:v>400</c:v>
                </c:pt>
                <c:pt idx="957">
                  <c:v>400</c:v>
                </c:pt>
                <c:pt idx="958">
                  <c:v>400</c:v>
                </c:pt>
                <c:pt idx="959">
                  <c:v>400</c:v>
                </c:pt>
                <c:pt idx="960">
                  <c:v>400</c:v>
                </c:pt>
                <c:pt idx="961">
                  <c:v>400</c:v>
                </c:pt>
                <c:pt idx="962">
                  <c:v>400</c:v>
                </c:pt>
                <c:pt idx="963">
                  <c:v>400</c:v>
                </c:pt>
                <c:pt idx="964">
                  <c:v>400</c:v>
                </c:pt>
                <c:pt idx="965">
                  <c:v>400</c:v>
                </c:pt>
                <c:pt idx="966">
                  <c:v>400</c:v>
                </c:pt>
                <c:pt idx="967">
                  <c:v>400</c:v>
                </c:pt>
                <c:pt idx="968">
                  <c:v>400</c:v>
                </c:pt>
                <c:pt idx="969">
                  <c:v>400</c:v>
                </c:pt>
                <c:pt idx="970">
                  <c:v>400</c:v>
                </c:pt>
                <c:pt idx="971">
                  <c:v>400</c:v>
                </c:pt>
                <c:pt idx="972">
                  <c:v>400</c:v>
                </c:pt>
                <c:pt idx="973">
                  <c:v>400</c:v>
                </c:pt>
                <c:pt idx="974">
                  <c:v>400</c:v>
                </c:pt>
                <c:pt idx="975">
                  <c:v>400</c:v>
                </c:pt>
                <c:pt idx="976">
                  <c:v>400</c:v>
                </c:pt>
                <c:pt idx="977">
                  <c:v>400</c:v>
                </c:pt>
                <c:pt idx="978">
                  <c:v>400</c:v>
                </c:pt>
                <c:pt idx="979">
                  <c:v>400</c:v>
                </c:pt>
                <c:pt idx="980">
                  <c:v>400</c:v>
                </c:pt>
                <c:pt idx="981">
                  <c:v>400</c:v>
                </c:pt>
                <c:pt idx="982">
                  <c:v>400</c:v>
                </c:pt>
                <c:pt idx="983">
                  <c:v>400</c:v>
                </c:pt>
                <c:pt idx="984">
                  <c:v>400</c:v>
                </c:pt>
                <c:pt idx="985">
                  <c:v>400</c:v>
                </c:pt>
                <c:pt idx="986">
                  <c:v>400</c:v>
                </c:pt>
                <c:pt idx="987">
                  <c:v>400</c:v>
                </c:pt>
                <c:pt idx="988">
                  <c:v>400</c:v>
                </c:pt>
                <c:pt idx="989">
                  <c:v>400</c:v>
                </c:pt>
                <c:pt idx="990">
                  <c:v>400</c:v>
                </c:pt>
                <c:pt idx="991">
                  <c:v>400</c:v>
                </c:pt>
                <c:pt idx="992">
                  <c:v>400</c:v>
                </c:pt>
                <c:pt idx="993">
                  <c:v>400</c:v>
                </c:pt>
                <c:pt idx="994">
                  <c:v>400</c:v>
                </c:pt>
                <c:pt idx="995">
                  <c:v>400</c:v>
                </c:pt>
                <c:pt idx="996">
                  <c:v>400</c:v>
                </c:pt>
                <c:pt idx="997">
                  <c:v>400</c:v>
                </c:pt>
                <c:pt idx="998">
                  <c:v>400</c:v>
                </c:pt>
                <c:pt idx="999">
                  <c:v>400</c:v>
                </c:pt>
                <c:pt idx="1000">
                  <c:v>400</c:v>
                </c:pt>
                <c:pt idx="1001">
                  <c:v>400</c:v>
                </c:pt>
                <c:pt idx="1002">
                  <c:v>400</c:v>
                </c:pt>
                <c:pt idx="1003">
                  <c:v>400</c:v>
                </c:pt>
                <c:pt idx="1004">
                  <c:v>400</c:v>
                </c:pt>
                <c:pt idx="1005">
                  <c:v>400</c:v>
                </c:pt>
                <c:pt idx="1006">
                  <c:v>400</c:v>
                </c:pt>
                <c:pt idx="1007">
                  <c:v>400</c:v>
                </c:pt>
                <c:pt idx="1008">
                  <c:v>400</c:v>
                </c:pt>
                <c:pt idx="1009">
                  <c:v>400</c:v>
                </c:pt>
                <c:pt idx="1010">
                  <c:v>400</c:v>
                </c:pt>
                <c:pt idx="1011">
                  <c:v>400</c:v>
                </c:pt>
                <c:pt idx="1012">
                  <c:v>400</c:v>
                </c:pt>
                <c:pt idx="1013">
                  <c:v>400</c:v>
                </c:pt>
                <c:pt idx="1014">
                  <c:v>400</c:v>
                </c:pt>
                <c:pt idx="1015">
                  <c:v>400</c:v>
                </c:pt>
                <c:pt idx="1016">
                  <c:v>400</c:v>
                </c:pt>
                <c:pt idx="1017">
                  <c:v>400</c:v>
                </c:pt>
                <c:pt idx="1018">
                  <c:v>400</c:v>
                </c:pt>
                <c:pt idx="1019">
                  <c:v>400</c:v>
                </c:pt>
                <c:pt idx="1020">
                  <c:v>400</c:v>
                </c:pt>
                <c:pt idx="1021">
                  <c:v>400</c:v>
                </c:pt>
                <c:pt idx="1022">
                  <c:v>400</c:v>
                </c:pt>
                <c:pt idx="1023">
                  <c:v>400</c:v>
                </c:pt>
                <c:pt idx="1024">
                  <c:v>400</c:v>
                </c:pt>
                <c:pt idx="1025">
                  <c:v>400</c:v>
                </c:pt>
                <c:pt idx="1026">
                  <c:v>400</c:v>
                </c:pt>
                <c:pt idx="1027">
                  <c:v>400</c:v>
                </c:pt>
                <c:pt idx="1028">
                  <c:v>400</c:v>
                </c:pt>
                <c:pt idx="1029">
                  <c:v>400</c:v>
                </c:pt>
                <c:pt idx="1030">
                  <c:v>400</c:v>
                </c:pt>
                <c:pt idx="1031">
                  <c:v>400</c:v>
                </c:pt>
                <c:pt idx="1032">
                  <c:v>400</c:v>
                </c:pt>
                <c:pt idx="1033">
                  <c:v>400</c:v>
                </c:pt>
                <c:pt idx="1034">
                  <c:v>400</c:v>
                </c:pt>
                <c:pt idx="1035">
                  <c:v>400</c:v>
                </c:pt>
                <c:pt idx="1036">
                  <c:v>400</c:v>
                </c:pt>
                <c:pt idx="1037">
                  <c:v>400</c:v>
                </c:pt>
                <c:pt idx="1038">
                  <c:v>400</c:v>
                </c:pt>
                <c:pt idx="1039">
                  <c:v>400</c:v>
                </c:pt>
                <c:pt idx="1040">
                  <c:v>400</c:v>
                </c:pt>
                <c:pt idx="1041">
                  <c:v>400</c:v>
                </c:pt>
                <c:pt idx="1042">
                  <c:v>400</c:v>
                </c:pt>
                <c:pt idx="1043">
                  <c:v>400</c:v>
                </c:pt>
                <c:pt idx="1044">
                  <c:v>400</c:v>
                </c:pt>
                <c:pt idx="1045">
                  <c:v>400</c:v>
                </c:pt>
                <c:pt idx="1046">
                  <c:v>400</c:v>
                </c:pt>
                <c:pt idx="1047">
                  <c:v>400</c:v>
                </c:pt>
                <c:pt idx="1048">
                  <c:v>400</c:v>
                </c:pt>
                <c:pt idx="1049">
                  <c:v>400</c:v>
                </c:pt>
                <c:pt idx="1050">
                  <c:v>400</c:v>
                </c:pt>
                <c:pt idx="1051">
                  <c:v>400</c:v>
                </c:pt>
                <c:pt idx="1052">
                  <c:v>400</c:v>
                </c:pt>
                <c:pt idx="1053">
                  <c:v>400</c:v>
                </c:pt>
                <c:pt idx="1054">
                  <c:v>400</c:v>
                </c:pt>
                <c:pt idx="1055">
                  <c:v>400</c:v>
                </c:pt>
                <c:pt idx="1056">
                  <c:v>400</c:v>
                </c:pt>
                <c:pt idx="1057">
                  <c:v>400</c:v>
                </c:pt>
                <c:pt idx="1058">
                  <c:v>400</c:v>
                </c:pt>
                <c:pt idx="1059">
                  <c:v>400</c:v>
                </c:pt>
                <c:pt idx="1060">
                  <c:v>400</c:v>
                </c:pt>
                <c:pt idx="1061">
                  <c:v>400</c:v>
                </c:pt>
                <c:pt idx="1062">
                  <c:v>400</c:v>
                </c:pt>
                <c:pt idx="1063">
                  <c:v>400</c:v>
                </c:pt>
                <c:pt idx="1064">
                  <c:v>400</c:v>
                </c:pt>
                <c:pt idx="1065">
                  <c:v>400</c:v>
                </c:pt>
                <c:pt idx="1066">
                  <c:v>400</c:v>
                </c:pt>
                <c:pt idx="1067">
                  <c:v>400</c:v>
                </c:pt>
                <c:pt idx="1068">
                  <c:v>400</c:v>
                </c:pt>
                <c:pt idx="1069">
                  <c:v>400</c:v>
                </c:pt>
                <c:pt idx="1070">
                  <c:v>400</c:v>
                </c:pt>
                <c:pt idx="1071">
                  <c:v>400</c:v>
                </c:pt>
                <c:pt idx="1072">
                  <c:v>400</c:v>
                </c:pt>
                <c:pt idx="1073">
                  <c:v>400</c:v>
                </c:pt>
                <c:pt idx="1074">
                  <c:v>400</c:v>
                </c:pt>
                <c:pt idx="1075">
                  <c:v>400</c:v>
                </c:pt>
                <c:pt idx="1076">
                  <c:v>400</c:v>
                </c:pt>
                <c:pt idx="1077">
                  <c:v>400</c:v>
                </c:pt>
                <c:pt idx="1078">
                  <c:v>400</c:v>
                </c:pt>
                <c:pt idx="1079">
                  <c:v>400</c:v>
                </c:pt>
                <c:pt idx="1080">
                  <c:v>400</c:v>
                </c:pt>
                <c:pt idx="1081">
                  <c:v>400</c:v>
                </c:pt>
                <c:pt idx="1082">
                  <c:v>400</c:v>
                </c:pt>
                <c:pt idx="1083">
                  <c:v>400</c:v>
                </c:pt>
                <c:pt idx="1084">
                  <c:v>400</c:v>
                </c:pt>
                <c:pt idx="1085">
                  <c:v>400</c:v>
                </c:pt>
                <c:pt idx="1086">
                  <c:v>400</c:v>
                </c:pt>
                <c:pt idx="1087">
                  <c:v>400</c:v>
                </c:pt>
                <c:pt idx="1088">
                  <c:v>400</c:v>
                </c:pt>
                <c:pt idx="1089">
                  <c:v>400</c:v>
                </c:pt>
                <c:pt idx="1090">
                  <c:v>400</c:v>
                </c:pt>
                <c:pt idx="1091">
                  <c:v>400</c:v>
                </c:pt>
                <c:pt idx="1092">
                  <c:v>400</c:v>
                </c:pt>
                <c:pt idx="1093">
                  <c:v>400</c:v>
                </c:pt>
                <c:pt idx="1094">
                  <c:v>400</c:v>
                </c:pt>
                <c:pt idx="1095">
                  <c:v>400</c:v>
                </c:pt>
                <c:pt idx="1096">
                  <c:v>400</c:v>
                </c:pt>
                <c:pt idx="1097">
                  <c:v>400</c:v>
                </c:pt>
                <c:pt idx="1098">
                  <c:v>400</c:v>
                </c:pt>
                <c:pt idx="1099">
                  <c:v>400</c:v>
                </c:pt>
                <c:pt idx="1100">
                  <c:v>400</c:v>
                </c:pt>
                <c:pt idx="1101">
                  <c:v>400</c:v>
                </c:pt>
                <c:pt idx="1102">
                  <c:v>400</c:v>
                </c:pt>
                <c:pt idx="1103">
                  <c:v>400</c:v>
                </c:pt>
                <c:pt idx="1104">
                  <c:v>400</c:v>
                </c:pt>
                <c:pt idx="1105">
                  <c:v>400</c:v>
                </c:pt>
                <c:pt idx="1106">
                  <c:v>400</c:v>
                </c:pt>
                <c:pt idx="1107">
                  <c:v>400</c:v>
                </c:pt>
                <c:pt idx="1108">
                  <c:v>400</c:v>
                </c:pt>
                <c:pt idx="1109">
                  <c:v>400</c:v>
                </c:pt>
                <c:pt idx="1110">
                  <c:v>400</c:v>
                </c:pt>
                <c:pt idx="1111">
                  <c:v>400</c:v>
                </c:pt>
                <c:pt idx="1112">
                  <c:v>400</c:v>
                </c:pt>
                <c:pt idx="1113">
                  <c:v>400</c:v>
                </c:pt>
                <c:pt idx="1114">
                  <c:v>400</c:v>
                </c:pt>
                <c:pt idx="1115">
                  <c:v>400</c:v>
                </c:pt>
                <c:pt idx="1116">
                  <c:v>400</c:v>
                </c:pt>
                <c:pt idx="1117">
                  <c:v>400</c:v>
                </c:pt>
                <c:pt idx="1118">
                  <c:v>400</c:v>
                </c:pt>
                <c:pt idx="1119">
                  <c:v>400</c:v>
                </c:pt>
                <c:pt idx="1120">
                  <c:v>400</c:v>
                </c:pt>
                <c:pt idx="1121">
                  <c:v>400</c:v>
                </c:pt>
                <c:pt idx="1122">
                  <c:v>400</c:v>
                </c:pt>
                <c:pt idx="1123">
                  <c:v>400</c:v>
                </c:pt>
                <c:pt idx="1124">
                  <c:v>400</c:v>
                </c:pt>
                <c:pt idx="1125">
                  <c:v>400</c:v>
                </c:pt>
                <c:pt idx="1126">
                  <c:v>400</c:v>
                </c:pt>
                <c:pt idx="1127">
                  <c:v>400</c:v>
                </c:pt>
                <c:pt idx="1128">
                  <c:v>400</c:v>
                </c:pt>
                <c:pt idx="1129">
                  <c:v>400</c:v>
                </c:pt>
                <c:pt idx="1130">
                  <c:v>400</c:v>
                </c:pt>
                <c:pt idx="1131">
                  <c:v>400</c:v>
                </c:pt>
                <c:pt idx="1132">
                  <c:v>400</c:v>
                </c:pt>
                <c:pt idx="1133">
                  <c:v>400</c:v>
                </c:pt>
                <c:pt idx="1134">
                  <c:v>400</c:v>
                </c:pt>
                <c:pt idx="1135">
                  <c:v>400</c:v>
                </c:pt>
                <c:pt idx="1136">
                  <c:v>400</c:v>
                </c:pt>
                <c:pt idx="1137">
                  <c:v>400</c:v>
                </c:pt>
                <c:pt idx="1138">
                  <c:v>400</c:v>
                </c:pt>
                <c:pt idx="1139">
                  <c:v>400</c:v>
                </c:pt>
                <c:pt idx="1140">
                  <c:v>400</c:v>
                </c:pt>
                <c:pt idx="1141">
                  <c:v>400</c:v>
                </c:pt>
                <c:pt idx="1142">
                  <c:v>400</c:v>
                </c:pt>
                <c:pt idx="1143">
                  <c:v>400</c:v>
                </c:pt>
                <c:pt idx="1144">
                  <c:v>400</c:v>
                </c:pt>
                <c:pt idx="1145">
                  <c:v>400</c:v>
                </c:pt>
                <c:pt idx="1146">
                  <c:v>400</c:v>
                </c:pt>
                <c:pt idx="1147">
                  <c:v>400</c:v>
                </c:pt>
                <c:pt idx="1148">
                  <c:v>400</c:v>
                </c:pt>
                <c:pt idx="1149">
                  <c:v>400</c:v>
                </c:pt>
                <c:pt idx="1150">
                  <c:v>400</c:v>
                </c:pt>
                <c:pt idx="1151">
                  <c:v>400</c:v>
                </c:pt>
                <c:pt idx="1152">
                  <c:v>400</c:v>
                </c:pt>
                <c:pt idx="1153">
                  <c:v>400</c:v>
                </c:pt>
                <c:pt idx="1154">
                  <c:v>400</c:v>
                </c:pt>
                <c:pt idx="1155">
                  <c:v>400</c:v>
                </c:pt>
                <c:pt idx="1156">
                  <c:v>400</c:v>
                </c:pt>
                <c:pt idx="1157">
                  <c:v>400</c:v>
                </c:pt>
                <c:pt idx="1158">
                  <c:v>400</c:v>
                </c:pt>
                <c:pt idx="1159">
                  <c:v>400</c:v>
                </c:pt>
                <c:pt idx="1160">
                  <c:v>400</c:v>
                </c:pt>
                <c:pt idx="1161">
                  <c:v>400</c:v>
                </c:pt>
                <c:pt idx="1162">
                  <c:v>400</c:v>
                </c:pt>
                <c:pt idx="1163">
                  <c:v>400</c:v>
                </c:pt>
                <c:pt idx="1164">
                  <c:v>400</c:v>
                </c:pt>
                <c:pt idx="1165">
                  <c:v>400</c:v>
                </c:pt>
                <c:pt idx="1166">
                  <c:v>400</c:v>
                </c:pt>
                <c:pt idx="1167">
                  <c:v>400</c:v>
                </c:pt>
                <c:pt idx="1168">
                  <c:v>400</c:v>
                </c:pt>
                <c:pt idx="1169">
                  <c:v>400</c:v>
                </c:pt>
                <c:pt idx="1170">
                  <c:v>400</c:v>
                </c:pt>
                <c:pt idx="1171">
                  <c:v>400</c:v>
                </c:pt>
                <c:pt idx="1172">
                  <c:v>400</c:v>
                </c:pt>
                <c:pt idx="1173">
                  <c:v>400</c:v>
                </c:pt>
                <c:pt idx="1174">
                  <c:v>400</c:v>
                </c:pt>
                <c:pt idx="1175">
                  <c:v>400</c:v>
                </c:pt>
                <c:pt idx="1176">
                  <c:v>400</c:v>
                </c:pt>
                <c:pt idx="1177">
                  <c:v>400</c:v>
                </c:pt>
                <c:pt idx="1178">
                  <c:v>400</c:v>
                </c:pt>
                <c:pt idx="1179">
                  <c:v>400</c:v>
                </c:pt>
                <c:pt idx="1180">
                  <c:v>400</c:v>
                </c:pt>
                <c:pt idx="1181">
                  <c:v>400</c:v>
                </c:pt>
                <c:pt idx="1182">
                  <c:v>400</c:v>
                </c:pt>
                <c:pt idx="1183">
                  <c:v>400</c:v>
                </c:pt>
                <c:pt idx="1184">
                  <c:v>400</c:v>
                </c:pt>
                <c:pt idx="1185">
                  <c:v>400</c:v>
                </c:pt>
                <c:pt idx="1186">
                  <c:v>400</c:v>
                </c:pt>
                <c:pt idx="1187">
                  <c:v>400</c:v>
                </c:pt>
                <c:pt idx="1188">
                  <c:v>400</c:v>
                </c:pt>
                <c:pt idx="1189">
                  <c:v>400</c:v>
                </c:pt>
                <c:pt idx="1190">
                  <c:v>400</c:v>
                </c:pt>
                <c:pt idx="1191">
                  <c:v>400</c:v>
                </c:pt>
                <c:pt idx="1192">
                  <c:v>400</c:v>
                </c:pt>
                <c:pt idx="1193">
                  <c:v>400</c:v>
                </c:pt>
                <c:pt idx="1194">
                  <c:v>400</c:v>
                </c:pt>
                <c:pt idx="1195">
                  <c:v>400</c:v>
                </c:pt>
                <c:pt idx="1196">
                  <c:v>400</c:v>
                </c:pt>
                <c:pt idx="1197">
                  <c:v>400</c:v>
                </c:pt>
                <c:pt idx="1198">
                  <c:v>400</c:v>
                </c:pt>
                <c:pt idx="1199">
                  <c:v>400</c:v>
                </c:pt>
                <c:pt idx="1200">
                  <c:v>400</c:v>
                </c:pt>
                <c:pt idx="1201">
                  <c:v>400</c:v>
                </c:pt>
                <c:pt idx="1202">
                  <c:v>400</c:v>
                </c:pt>
                <c:pt idx="1203">
                  <c:v>400</c:v>
                </c:pt>
                <c:pt idx="1204">
                  <c:v>400</c:v>
                </c:pt>
                <c:pt idx="1205">
                  <c:v>400</c:v>
                </c:pt>
                <c:pt idx="1206">
                  <c:v>400</c:v>
                </c:pt>
                <c:pt idx="1207">
                  <c:v>400</c:v>
                </c:pt>
                <c:pt idx="1208">
                  <c:v>400</c:v>
                </c:pt>
                <c:pt idx="1209">
                  <c:v>400</c:v>
                </c:pt>
                <c:pt idx="1210">
                  <c:v>400</c:v>
                </c:pt>
                <c:pt idx="1211">
                  <c:v>400</c:v>
                </c:pt>
                <c:pt idx="1212">
                  <c:v>400</c:v>
                </c:pt>
                <c:pt idx="1213">
                  <c:v>400</c:v>
                </c:pt>
                <c:pt idx="1214">
                  <c:v>400</c:v>
                </c:pt>
                <c:pt idx="1215">
                  <c:v>400</c:v>
                </c:pt>
                <c:pt idx="1216">
                  <c:v>400</c:v>
                </c:pt>
                <c:pt idx="1217">
                  <c:v>400</c:v>
                </c:pt>
                <c:pt idx="1218">
                  <c:v>400</c:v>
                </c:pt>
                <c:pt idx="1219">
                  <c:v>400</c:v>
                </c:pt>
                <c:pt idx="1220">
                  <c:v>400</c:v>
                </c:pt>
                <c:pt idx="1221">
                  <c:v>400</c:v>
                </c:pt>
                <c:pt idx="1222">
                  <c:v>400</c:v>
                </c:pt>
                <c:pt idx="1223">
                  <c:v>400</c:v>
                </c:pt>
                <c:pt idx="1224">
                  <c:v>400</c:v>
                </c:pt>
                <c:pt idx="1225">
                  <c:v>400</c:v>
                </c:pt>
                <c:pt idx="1226">
                  <c:v>400</c:v>
                </c:pt>
                <c:pt idx="1227">
                  <c:v>400</c:v>
                </c:pt>
                <c:pt idx="1228">
                  <c:v>400</c:v>
                </c:pt>
                <c:pt idx="1229">
                  <c:v>400</c:v>
                </c:pt>
                <c:pt idx="1230">
                  <c:v>400</c:v>
                </c:pt>
                <c:pt idx="1231">
                  <c:v>400</c:v>
                </c:pt>
                <c:pt idx="1232">
                  <c:v>400</c:v>
                </c:pt>
                <c:pt idx="1233">
                  <c:v>400</c:v>
                </c:pt>
                <c:pt idx="1234">
                  <c:v>400</c:v>
                </c:pt>
                <c:pt idx="1235">
                  <c:v>400</c:v>
                </c:pt>
                <c:pt idx="1236">
                  <c:v>400</c:v>
                </c:pt>
                <c:pt idx="1237">
                  <c:v>400</c:v>
                </c:pt>
                <c:pt idx="1238">
                  <c:v>400</c:v>
                </c:pt>
                <c:pt idx="1239">
                  <c:v>400</c:v>
                </c:pt>
                <c:pt idx="1240">
                  <c:v>400</c:v>
                </c:pt>
                <c:pt idx="1241">
                  <c:v>400</c:v>
                </c:pt>
                <c:pt idx="1242">
                  <c:v>400</c:v>
                </c:pt>
                <c:pt idx="1243">
                  <c:v>400</c:v>
                </c:pt>
                <c:pt idx="1244">
                  <c:v>400</c:v>
                </c:pt>
                <c:pt idx="1245">
                  <c:v>400</c:v>
                </c:pt>
                <c:pt idx="1246">
                  <c:v>400</c:v>
                </c:pt>
                <c:pt idx="1247">
                  <c:v>400</c:v>
                </c:pt>
                <c:pt idx="1248">
                  <c:v>400</c:v>
                </c:pt>
                <c:pt idx="1249">
                  <c:v>400</c:v>
                </c:pt>
                <c:pt idx="1250">
                  <c:v>400</c:v>
                </c:pt>
                <c:pt idx="1251">
                  <c:v>400</c:v>
                </c:pt>
                <c:pt idx="1252">
                  <c:v>400</c:v>
                </c:pt>
                <c:pt idx="1253">
                  <c:v>400</c:v>
                </c:pt>
                <c:pt idx="1254">
                  <c:v>400</c:v>
                </c:pt>
                <c:pt idx="1255">
                  <c:v>400</c:v>
                </c:pt>
                <c:pt idx="1256">
                  <c:v>400</c:v>
                </c:pt>
                <c:pt idx="1257">
                  <c:v>400</c:v>
                </c:pt>
                <c:pt idx="1258">
                  <c:v>400</c:v>
                </c:pt>
                <c:pt idx="1259">
                  <c:v>400</c:v>
                </c:pt>
                <c:pt idx="1260">
                  <c:v>400</c:v>
                </c:pt>
                <c:pt idx="1261">
                  <c:v>400</c:v>
                </c:pt>
                <c:pt idx="1262">
                  <c:v>400</c:v>
                </c:pt>
                <c:pt idx="1263">
                  <c:v>400</c:v>
                </c:pt>
                <c:pt idx="1264">
                  <c:v>400</c:v>
                </c:pt>
                <c:pt idx="1265">
                  <c:v>400</c:v>
                </c:pt>
                <c:pt idx="1266">
                  <c:v>400</c:v>
                </c:pt>
                <c:pt idx="1267">
                  <c:v>400</c:v>
                </c:pt>
                <c:pt idx="1268">
                  <c:v>400</c:v>
                </c:pt>
                <c:pt idx="1269">
                  <c:v>400</c:v>
                </c:pt>
                <c:pt idx="1270">
                  <c:v>400</c:v>
                </c:pt>
                <c:pt idx="1271">
                  <c:v>400</c:v>
                </c:pt>
                <c:pt idx="1272">
                  <c:v>389</c:v>
                </c:pt>
                <c:pt idx="1273">
                  <c:v>389</c:v>
                </c:pt>
                <c:pt idx="1274">
                  <c:v>389</c:v>
                </c:pt>
                <c:pt idx="1275">
                  <c:v>376</c:v>
                </c:pt>
                <c:pt idx="1276">
                  <c:v>376</c:v>
                </c:pt>
                <c:pt idx="1277">
                  <c:v>376</c:v>
                </c:pt>
                <c:pt idx="1278">
                  <c:v>364</c:v>
                </c:pt>
                <c:pt idx="1279">
                  <c:v>364</c:v>
                </c:pt>
                <c:pt idx="1280">
                  <c:v>364</c:v>
                </c:pt>
                <c:pt idx="1281">
                  <c:v>352</c:v>
                </c:pt>
                <c:pt idx="1282">
                  <c:v>352</c:v>
                </c:pt>
                <c:pt idx="1283">
                  <c:v>352</c:v>
                </c:pt>
                <c:pt idx="1284">
                  <c:v>340</c:v>
                </c:pt>
                <c:pt idx="1285">
                  <c:v>340</c:v>
                </c:pt>
                <c:pt idx="1286">
                  <c:v>340</c:v>
                </c:pt>
                <c:pt idx="1287">
                  <c:v>328</c:v>
                </c:pt>
                <c:pt idx="1288">
                  <c:v>328</c:v>
                </c:pt>
                <c:pt idx="1289">
                  <c:v>328</c:v>
                </c:pt>
                <c:pt idx="1290">
                  <c:v>317</c:v>
                </c:pt>
                <c:pt idx="1291">
                  <c:v>317</c:v>
                </c:pt>
                <c:pt idx="1292">
                  <c:v>317</c:v>
                </c:pt>
                <c:pt idx="1293">
                  <c:v>305</c:v>
                </c:pt>
                <c:pt idx="1294">
                  <c:v>305</c:v>
                </c:pt>
                <c:pt idx="1295">
                  <c:v>305</c:v>
                </c:pt>
                <c:pt idx="1296">
                  <c:v>294</c:v>
                </c:pt>
                <c:pt idx="1297">
                  <c:v>294</c:v>
                </c:pt>
                <c:pt idx="1298">
                  <c:v>294</c:v>
                </c:pt>
                <c:pt idx="1299">
                  <c:v>283</c:v>
                </c:pt>
                <c:pt idx="1300">
                  <c:v>283</c:v>
                </c:pt>
                <c:pt idx="1301">
                  <c:v>283</c:v>
                </c:pt>
                <c:pt idx="1302">
                  <c:v>273</c:v>
                </c:pt>
                <c:pt idx="1303">
                  <c:v>273</c:v>
                </c:pt>
                <c:pt idx="1304">
                  <c:v>273</c:v>
                </c:pt>
                <c:pt idx="1305">
                  <c:v>263</c:v>
                </c:pt>
                <c:pt idx="1306">
                  <c:v>263</c:v>
                </c:pt>
                <c:pt idx="1307">
                  <c:v>263</c:v>
                </c:pt>
                <c:pt idx="1308">
                  <c:v>253</c:v>
                </c:pt>
                <c:pt idx="1309">
                  <c:v>253</c:v>
                </c:pt>
                <c:pt idx="1310">
                  <c:v>253</c:v>
                </c:pt>
                <c:pt idx="1311">
                  <c:v>243</c:v>
                </c:pt>
                <c:pt idx="1312">
                  <c:v>243</c:v>
                </c:pt>
                <c:pt idx="1313">
                  <c:v>243</c:v>
                </c:pt>
                <c:pt idx="1314">
                  <c:v>235</c:v>
                </c:pt>
                <c:pt idx="1315">
                  <c:v>235</c:v>
                </c:pt>
                <c:pt idx="1316">
                  <c:v>235</c:v>
                </c:pt>
                <c:pt idx="1317">
                  <c:v>226</c:v>
                </c:pt>
                <c:pt idx="1318">
                  <c:v>226</c:v>
                </c:pt>
                <c:pt idx="1319">
                  <c:v>226</c:v>
                </c:pt>
                <c:pt idx="1320">
                  <c:v>218</c:v>
                </c:pt>
                <c:pt idx="1321">
                  <c:v>218</c:v>
                </c:pt>
                <c:pt idx="1322">
                  <c:v>218</c:v>
                </c:pt>
                <c:pt idx="1323">
                  <c:v>210</c:v>
                </c:pt>
                <c:pt idx="1324">
                  <c:v>210</c:v>
                </c:pt>
                <c:pt idx="1325">
                  <c:v>210</c:v>
                </c:pt>
                <c:pt idx="1326">
                  <c:v>202</c:v>
                </c:pt>
                <c:pt idx="1327">
                  <c:v>202</c:v>
                </c:pt>
                <c:pt idx="1328">
                  <c:v>202</c:v>
                </c:pt>
                <c:pt idx="1329">
                  <c:v>195</c:v>
                </c:pt>
                <c:pt idx="1330">
                  <c:v>195</c:v>
                </c:pt>
                <c:pt idx="1331">
                  <c:v>195</c:v>
                </c:pt>
                <c:pt idx="1332">
                  <c:v>187</c:v>
                </c:pt>
                <c:pt idx="1333">
                  <c:v>187</c:v>
                </c:pt>
                <c:pt idx="1334">
                  <c:v>187</c:v>
                </c:pt>
                <c:pt idx="1335">
                  <c:v>180</c:v>
                </c:pt>
                <c:pt idx="1336">
                  <c:v>180</c:v>
                </c:pt>
                <c:pt idx="1337">
                  <c:v>180</c:v>
                </c:pt>
                <c:pt idx="1338">
                  <c:v>173</c:v>
                </c:pt>
                <c:pt idx="1339">
                  <c:v>173</c:v>
                </c:pt>
                <c:pt idx="1340">
                  <c:v>173</c:v>
                </c:pt>
                <c:pt idx="1341">
                  <c:v>166</c:v>
                </c:pt>
                <c:pt idx="1342">
                  <c:v>166</c:v>
                </c:pt>
                <c:pt idx="1343">
                  <c:v>166</c:v>
                </c:pt>
                <c:pt idx="1344">
                  <c:v>160</c:v>
                </c:pt>
                <c:pt idx="1345">
                  <c:v>160</c:v>
                </c:pt>
                <c:pt idx="1346">
                  <c:v>160</c:v>
                </c:pt>
                <c:pt idx="1347">
                  <c:v>154</c:v>
                </c:pt>
                <c:pt idx="1348">
                  <c:v>154</c:v>
                </c:pt>
                <c:pt idx="1349">
                  <c:v>154</c:v>
                </c:pt>
                <c:pt idx="1350">
                  <c:v>148</c:v>
                </c:pt>
                <c:pt idx="1351">
                  <c:v>148</c:v>
                </c:pt>
                <c:pt idx="1352">
                  <c:v>148</c:v>
                </c:pt>
                <c:pt idx="1353">
                  <c:v>142</c:v>
                </c:pt>
                <c:pt idx="1354">
                  <c:v>142</c:v>
                </c:pt>
                <c:pt idx="1355">
                  <c:v>142</c:v>
                </c:pt>
                <c:pt idx="1356">
                  <c:v>137</c:v>
                </c:pt>
                <c:pt idx="1357">
                  <c:v>137</c:v>
                </c:pt>
                <c:pt idx="1358">
                  <c:v>137</c:v>
                </c:pt>
                <c:pt idx="1359">
                  <c:v>131</c:v>
                </c:pt>
                <c:pt idx="1360">
                  <c:v>131</c:v>
                </c:pt>
                <c:pt idx="1361">
                  <c:v>131</c:v>
                </c:pt>
                <c:pt idx="1362">
                  <c:v>126</c:v>
                </c:pt>
                <c:pt idx="1363">
                  <c:v>126</c:v>
                </c:pt>
                <c:pt idx="1364">
                  <c:v>126</c:v>
                </c:pt>
                <c:pt idx="1365">
                  <c:v>121</c:v>
                </c:pt>
                <c:pt idx="1366">
                  <c:v>121</c:v>
                </c:pt>
                <c:pt idx="1367">
                  <c:v>121</c:v>
                </c:pt>
                <c:pt idx="1368">
                  <c:v>117</c:v>
                </c:pt>
                <c:pt idx="1369">
                  <c:v>117</c:v>
                </c:pt>
                <c:pt idx="1370">
                  <c:v>117</c:v>
                </c:pt>
                <c:pt idx="1371">
                  <c:v>112</c:v>
                </c:pt>
                <c:pt idx="1372">
                  <c:v>112</c:v>
                </c:pt>
                <c:pt idx="1373">
                  <c:v>112</c:v>
                </c:pt>
                <c:pt idx="1374">
                  <c:v>108</c:v>
                </c:pt>
                <c:pt idx="1375">
                  <c:v>108</c:v>
                </c:pt>
                <c:pt idx="1376">
                  <c:v>108</c:v>
                </c:pt>
                <c:pt idx="1377">
                  <c:v>104</c:v>
                </c:pt>
                <c:pt idx="1378">
                  <c:v>104</c:v>
                </c:pt>
                <c:pt idx="1379">
                  <c:v>104</c:v>
                </c:pt>
                <c:pt idx="1380">
                  <c:v>100</c:v>
                </c:pt>
                <c:pt idx="1381">
                  <c:v>100</c:v>
                </c:pt>
                <c:pt idx="1382">
                  <c:v>100</c:v>
                </c:pt>
                <c:pt idx="1383">
                  <c:v>97</c:v>
                </c:pt>
                <c:pt idx="1384">
                  <c:v>97</c:v>
                </c:pt>
                <c:pt idx="1385">
                  <c:v>97</c:v>
                </c:pt>
                <c:pt idx="1386">
                  <c:v>93</c:v>
                </c:pt>
                <c:pt idx="1387">
                  <c:v>93</c:v>
                </c:pt>
                <c:pt idx="1388">
                  <c:v>93</c:v>
                </c:pt>
                <c:pt idx="1389">
                  <c:v>90</c:v>
                </c:pt>
                <c:pt idx="1390">
                  <c:v>90</c:v>
                </c:pt>
                <c:pt idx="1391">
                  <c:v>90</c:v>
                </c:pt>
                <c:pt idx="1392">
                  <c:v>87</c:v>
                </c:pt>
                <c:pt idx="1393">
                  <c:v>87</c:v>
                </c:pt>
                <c:pt idx="1394">
                  <c:v>87</c:v>
                </c:pt>
                <c:pt idx="1395">
                  <c:v>85</c:v>
                </c:pt>
                <c:pt idx="1396">
                  <c:v>85</c:v>
                </c:pt>
                <c:pt idx="1397">
                  <c:v>85</c:v>
                </c:pt>
                <c:pt idx="1398">
                  <c:v>82</c:v>
                </c:pt>
                <c:pt idx="1399">
                  <c:v>82</c:v>
                </c:pt>
                <c:pt idx="1400">
                  <c:v>82</c:v>
                </c:pt>
                <c:pt idx="1401">
                  <c:v>79</c:v>
                </c:pt>
                <c:pt idx="1402">
                  <c:v>79</c:v>
                </c:pt>
                <c:pt idx="1403">
                  <c:v>79</c:v>
                </c:pt>
                <c:pt idx="1404">
                  <c:v>75</c:v>
                </c:pt>
                <c:pt idx="1405">
                  <c:v>75</c:v>
                </c:pt>
                <c:pt idx="1406">
                  <c:v>75</c:v>
                </c:pt>
                <c:pt idx="1407">
                  <c:v>73</c:v>
                </c:pt>
                <c:pt idx="1408">
                  <c:v>73</c:v>
                </c:pt>
                <c:pt idx="1409">
                  <c:v>73</c:v>
                </c:pt>
                <c:pt idx="1410">
                  <c:v>71</c:v>
                </c:pt>
                <c:pt idx="1411">
                  <c:v>71</c:v>
                </c:pt>
                <c:pt idx="1412">
                  <c:v>71</c:v>
                </c:pt>
                <c:pt idx="1413">
                  <c:v>68</c:v>
                </c:pt>
                <c:pt idx="1414">
                  <c:v>68</c:v>
                </c:pt>
                <c:pt idx="1415">
                  <c:v>68</c:v>
                </c:pt>
                <c:pt idx="1416">
                  <c:v>66</c:v>
                </c:pt>
                <c:pt idx="1417">
                  <c:v>66</c:v>
                </c:pt>
                <c:pt idx="1418">
                  <c:v>66</c:v>
                </c:pt>
                <c:pt idx="1419">
                  <c:v>64</c:v>
                </c:pt>
                <c:pt idx="1420">
                  <c:v>64</c:v>
                </c:pt>
                <c:pt idx="1421">
                  <c:v>64</c:v>
                </c:pt>
                <c:pt idx="1422">
                  <c:v>61</c:v>
                </c:pt>
                <c:pt idx="1423">
                  <c:v>61</c:v>
                </c:pt>
                <c:pt idx="1424">
                  <c:v>61</c:v>
                </c:pt>
                <c:pt idx="1425">
                  <c:v>58</c:v>
                </c:pt>
                <c:pt idx="1426">
                  <c:v>58</c:v>
                </c:pt>
                <c:pt idx="1427">
                  <c:v>58</c:v>
                </c:pt>
                <c:pt idx="1428">
                  <c:v>57</c:v>
                </c:pt>
                <c:pt idx="1429">
                  <c:v>57</c:v>
                </c:pt>
                <c:pt idx="1430">
                  <c:v>57</c:v>
                </c:pt>
                <c:pt idx="1431">
                  <c:v>54</c:v>
                </c:pt>
                <c:pt idx="1432">
                  <c:v>54</c:v>
                </c:pt>
                <c:pt idx="1433">
                  <c:v>54</c:v>
                </c:pt>
                <c:pt idx="1434">
                  <c:v>52</c:v>
                </c:pt>
                <c:pt idx="1435">
                  <c:v>52</c:v>
                </c:pt>
                <c:pt idx="1436">
                  <c:v>52</c:v>
                </c:pt>
                <c:pt idx="1437">
                  <c:v>51</c:v>
                </c:pt>
                <c:pt idx="1438">
                  <c:v>51</c:v>
                </c:pt>
                <c:pt idx="1439">
                  <c:v>51</c:v>
                </c:pt>
                <c:pt idx="1440">
                  <c:v>48</c:v>
                </c:pt>
                <c:pt idx="1441">
                  <c:v>48</c:v>
                </c:pt>
                <c:pt idx="1442">
                  <c:v>48</c:v>
                </c:pt>
                <c:pt idx="1443">
                  <c:v>47</c:v>
                </c:pt>
                <c:pt idx="1444">
                  <c:v>47</c:v>
                </c:pt>
                <c:pt idx="1445">
                  <c:v>47</c:v>
                </c:pt>
                <c:pt idx="1446">
                  <c:v>45</c:v>
                </c:pt>
                <c:pt idx="1447">
                  <c:v>45</c:v>
                </c:pt>
                <c:pt idx="1448">
                  <c:v>45</c:v>
                </c:pt>
                <c:pt idx="1449">
                  <c:v>43</c:v>
                </c:pt>
                <c:pt idx="1450">
                  <c:v>43</c:v>
                </c:pt>
                <c:pt idx="1451">
                  <c:v>43</c:v>
                </c:pt>
                <c:pt idx="1452">
                  <c:v>41</c:v>
                </c:pt>
                <c:pt idx="1453">
                  <c:v>41</c:v>
                </c:pt>
                <c:pt idx="1454">
                  <c:v>41</c:v>
                </c:pt>
                <c:pt idx="1455">
                  <c:v>40</c:v>
                </c:pt>
                <c:pt idx="1456">
                  <c:v>40</c:v>
                </c:pt>
                <c:pt idx="1457">
                  <c:v>40</c:v>
                </c:pt>
                <c:pt idx="1458">
                  <c:v>37</c:v>
                </c:pt>
                <c:pt idx="1459">
                  <c:v>37</c:v>
                </c:pt>
                <c:pt idx="1460">
                  <c:v>37</c:v>
                </c:pt>
                <c:pt idx="1461">
                  <c:v>36</c:v>
                </c:pt>
                <c:pt idx="1462">
                  <c:v>36</c:v>
                </c:pt>
                <c:pt idx="1463">
                  <c:v>36</c:v>
                </c:pt>
                <c:pt idx="1464">
                  <c:v>35</c:v>
                </c:pt>
                <c:pt idx="1465">
                  <c:v>35</c:v>
                </c:pt>
                <c:pt idx="1466">
                  <c:v>35</c:v>
                </c:pt>
                <c:pt idx="1467">
                  <c:v>33</c:v>
                </c:pt>
                <c:pt idx="1468">
                  <c:v>33</c:v>
                </c:pt>
                <c:pt idx="1469">
                  <c:v>33</c:v>
                </c:pt>
                <c:pt idx="1470">
                  <c:v>32</c:v>
                </c:pt>
                <c:pt idx="1471">
                  <c:v>32</c:v>
                </c:pt>
                <c:pt idx="1472">
                  <c:v>32</c:v>
                </c:pt>
                <c:pt idx="1473">
                  <c:v>31</c:v>
                </c:pt>
                <c:pt idx="1474">
                  <c:v>31</c:v>
                </c:pt>
                <c:pt idx="1475">
                  <c:v>31</c:v>
                </c:pt>
                <c:pt idx="1476">
                  <c:v>30</c:v>
                </c:pt>
                <c:pt idx="1477">
                  <c:v>30</c:v>
                </c:pt>
                <c:pt idx="1478">
                  <c:v>30</c:v>
                </c:pt>
                <c:pt idx="1479">
                  <c:v>30</c:v>
                </c:pt>
                <c:pt idx="1480">
                  <c:v>30</c:v>
                </c:pt>
                <c:pt idx="1481">
                  <c:v>30</c:v>
                </c:pt>
                <c:pt idx="1482">
                  <c:v>28</c:v>
                </c:pt>
                <c:pt idx="1483">
                  <c:v>28</c:v>
                </c:pt>
                <c:pt idx="1484">
                  <c:v>28</c:v>
                </c:pt>
                <c:pt idx="1485">
                  <c:v>27</c:v>
                </c:pt>
                <c:pt idx="1486">
                  <c:v>27</c:v>
                </c:pt>
                <c:pt idx="1487">
                  <c:v>27</c:v>
                </c:pt>
                <c:pt idx="1488">
                  <c:v>26</c:v>
                </c:pt>
                <c:pt idx="1489">
                  <c:v>26</c:v>
                </c:pt>
                <c:pt idx="1490">
                  <c:v>26</c:v>
                </c:pt>
                <c:pt idx="1491">
                  <c:v>26</c:v>
                </c:pt>
                <c:pt idx="1492">
                  <c:v>26</c:v>
                </c:pt>
                <c:pt idx="1493">
                  <c:v>26</c:v>
                </c:pt>
                <c:pt idx="1494">
                  <c:v>25</c:v>
                </c:pt>
                <c:pt idx="1495">
                  <c:v>25</c:v>
                </c:pt>
                <c:pt idx="1496">
                  <c:v>25</c:v>
                </c:pt>
                <c:pt idx="1497">
                  <c:v>25</c:v>
                </c:pt>
                <c:pt idx="1498">
                  <c:v>25</c:v>
                </c:pt>
                <c:pt idx="1499">
                  <c:v>25</c:v>
                </c:pt>
                <c:pt idx="1500">
                  <c:v>24</c:v>
                </c:pt>
                <c:pt idx="1501">
                  <c:v>24</c:v>
                </c:pt>
                <c:pt idx="1502">
                  <c:v>24</c:v>
                </c:pt>
                <c:pt idx="1503">
                  <c:v>24</c:v>
                </c:pt>
                <c:pt idx="1504">
                  <c:v>24</c:v>
                </c:pt>
                <c:pt idx="1505">
                  <c:v>24</c:v>
                </c:pt>
                <c:pt idx="1506">
                  <c:v>24</c:v>
                </c:pt>
                <c:pt idx="1507">
                  <c:v>24</c:v>
                </c:pt>
                <c:pt idx="1508">
                  <c:v>24</c:v>
                </c:pt>
                <c:pt idx="1509">
                  <c:v>23</c:v>
                </c:pt>
                <c:pt idx="1510">
                  <c:v>23</c:v>
                </c:pt>
                <c:pt idx="1511">
                  <c:v>23</c:v>
                </c:pt>
                <c:pt idx="1512">
                  <c:v>23</c:v>
                </c:pt>
                <c:pt idx="1513">
                  <c:v>23</c:v>
                </c:pt>
                <c:pt idx="1514">
                  <c:v>23</c:v>
                </c:pt>
                <c:pt idx="1515">
                  <c:v>21</c:v>
                </c:pt>
                <c:pt idx="1516">
                  <c:v>21</c:v>
                </c:pt>
                <c:pt idx="1517">
                  <c:v>21</c:v>
                </c:pt>
                <c:pt idx="1518">
                  <c:v>20</c:v>
                </c:pt>
                <c:pt idx="1519">
                  <c:v>20</c:v>
                </c:pt>
                <c:pt idx="1520">
                  <c:v>20</c:v>
                </c:pt>
                <c:pt idx="1521">
                  <c:v>19</c:v>
                </c:pt>
                <c:pt idx="1522">
                  <c:v>19</c:v>
                </c:pt>
                <c:pt idx="1523">
                  <c:v>19</c:v>
                </c:pt>
                <c:pt idx="1524">
                  <c:v>18</c:v>
                </c:pt>
                <c:pt idx="1525">
                  <c:v>18</c:v>
                </c:pt>
                <c:pt idx="1526">
                  <c:v>18</c:v>
                </c:pt>
                <c:pt idx="1527">
                  <c:v>17</c:v>
                </c:pt>
                <c:pt idx="1528">
                  <c:v>17</c:v>
                </c:pt>
                <c:pt idx="1529">
                  <c:v>17</c:v>
                </c:pt>
                <c:pt idx="1530">
                  <c:v>17</c:v>
                </c:pt>
                <c:pt idx="1531">
                  <c:v>17</c:v>
                </c:pt>
                <c:pt idx="1532">
                  <c:v>17</c:v>
                </c:pt>
                <c:pt idx="1533">
                  <c:v>16</c:v>
                </c:pt>
                <c:pt idx="1534">
                  <c:v>16</c:v>
                </c:pt>
                <c:pt idx="1535">
                  <c:v>16</c:v>
                </c:pt>
                <c:pt idx="1536">
                  <c:v>15</c:v>
                </c:pt>
                <c:pt idx="1537">
                  <c:v>15</c:v>
                </c:pt>
                <c:pt idx="1538">
                  <c:v>15</c:v>
                </c:pt>
                <c:pt idx="1539">
                  <c:v>14</c:v>
                </c:pt>
                <c:pt idx="1540">
                  <c:v>14</c:v>
                </c:pt>
                <c:pt idx="1541">
                  <c:v>14</c:v>
                </c:pt>
                <c:pt idx="1542">
                  <c:v>13</c:v>
                </c:pt>
                <c:pt idx="1543">
                  <c:v>13</c:v>
                </c:pt>
                <c:pt idx="1544">
                  <c:v>13</c:v>
                </c:pt>
                <c:pt idx="1545">
                  <c:v>13</c:v>
                </c:pt>
                <c:pt idx="1546">
                  <c:v>13</c:v>
                </c:pt>
                <c:pt idx="1547">
                  <c:v>13</c:v>
                </c:pt>
                <c:pt idx="1548">
                  <c:v>13</c:v>
                </c:pt>
                <c:pt idx="1549">
                  <c:v>13</c:v>
                </c:pt>
                <c:pt idx="1550">
                  <c:v>13</c:v>
                </c:pt>
                <c:pt idx="1551">
                  <c:v>13</c:v>
                </c:pt>
                <c:pt idx="1552">
                  <c:v>13</c:v>
                </c:pt>
                <c:pt idx="1553">
                  <c:v>13</c:v>
                </c:pt>
                <c:pt idx="1554">
                  <c:v>13</c:v>
                </c:pt>
                <c:pt idx="1555">
                  <c:v>13</c:v>
                </c:pt>
                <c:pt idx="1556">
                  <c:v>13</c:v>
                </c:pt>
                <c:pt idx="1557">
                  <c:v>13</c:v>
                </c:pt>
                <c:pt idx="1558">
                  <c:v>13</c:v>
                </c:pt>
                <c:pt idx="1559">
                  <c:v>13</c:v>
                </c:pt>
                <c:pt idx="1560">
                  <c:v>12</c:v>
                </c:pt>
                <c:pt idx="1561">
                  <c:v>12</c:v>
                </c:pt>
                <c:pt idx="1562">
                  <c:v>12</c:v>
                </c:pt>
                <c:pt idx="1563">
                  <c:v>13</c:v>
                </c:pt>
                <c:pt idx="1564">
                  <c:v>13</c:v>
                </c:pt>
                <c:pt idx="1565">
                  <c:v>13</c:v>
                </c:pt>
                <c:pt idx="1566">
                  <c:v>13</c:v>
                </c:pt>
                <c:pt idx="1567">
                  <c:v>13</c:v>
                </c:pt>
                <c:pt idx="1568">
                  <c:v>13</c:v>
                </c:pt>
                <c:pt idx="1569">
                  <c:v>13</c:v>
                </c:pt>
                <c:pt idx="1570">
                  <c:v>13</c:v>
                </c:pt>
                <c:pt idx="1571">
                  <c:v>13</c:v>
                </c:pt>
                <c:pt idx="1572">
                  <c:v>13</c:v>
                </c:pt>
                <c:pt idx="1573">
                  <c:v>13</c:v>
                </c:pt>
                <c:pt idx="1574">
                  <c:v>13</c:v>
                </c:pt>
                <c:pt idx="1575">
                  <c:v>13</c:v>
                </c:pt>
                <c:pt idx="1576">
                  <c:v>13</c:v>
                </c:pt>
                <c:pt idx="1577">
                  <c:v>13</c:v>
                </c:pt>
                <c:pt idx="1578">
                  <c:v>12</c:v>
                </c:pt>
                <c:pt idx="1579">
                  <c:v>12</c:v>
                </c:pt>
                <c:pt idx="1580">
                  <c:v>12</c:v>
                </c:pt>
                <c:pt idx="1581">
                  <c:v>12</c:v>
                </c:pt>
                <c:pt idx="1582">
                  <c:v>12</c:v>
                </c:pt>
                <c:pt idx="1583">
                  <c:v>12</c:v>
                </c:pt>
                <c:pt idx="1584">
                  <c:v>11</c:v>
                </c:pt>
                <c:pt idx="1585">
                  <c:v>11</c:v>
                </c:pt>
                <c:pt idx="1586">
                  <c:v>11</c:v>
                </c:pt>
                <c:pt idx="1587">
                  <c:v>11</c:v>
                </c:pt>
                <c:pt idx="1588">
                  <c:v>11</c:v>
                </c:pt>
                <c:pt idx="1589">
                  <c:v>11</c:v>
                </c:pt>
                <c:pt idx="1590">
                  <c:v>10</c:v>
                </c:pt>
                <c:pt idx="1591">
                  <c:v>10</c:v>
                </c:pt>
                <c:pt idx="1592">
                  <c:v>10</c:v>
                </c:pt>
                <c:pt idx="1593">
                  <c:v>10</c:v>
                </c:pt>
                <c:pt idx="1594">
                  <c:v>10</c:v>
                </c:pt>
                <c:pt idx="1595">
                  <c:v>10</c:v>
                </c:pt>
                <c:pt idx="1596">
                  <c:v>9</c:v>
                </c:pt>
                <c:pt idx="1597">
                  <c:v>9</c:v>
                </c:pt>
                <c:pt idx="1598">
                  <c:v>9</c:v>
                </c:pt>
                <c:pt idx="1599">
                  <c:v>8</c:v>
                </c:pt>
                <c:pt idx="1600">
                  <c:v>8</c:v>
                </c:pt>
                <c:pt idx="1601">
                  <c:v>8</c:v>
                </c:pt>
                <c:pt idx="1602">
                  <c:v>7</c:v>
                </c:pt>
                <c:pt idx="1603">
                  <c:v>7</c:v>
                </c:pt>
                <c:pt idx="1604">
                  <c:v>7</c:v>
                </c:pt>
                <c:pt idx="1605">
                  <c:v>7</c:v>
                </c:pt>
                <c:pt idx="1606">
                  <c:v>7</c:v>
                </c:pt>
                <c:pt idx="1607">
                  <c:v>7</c:v>
                </c:pt>
                <c:pt idx="1608">
                  <c:v>7</c:v>
                </c:pt>
                <c:pt idx="1609">
                  <c:v>7</c:v>
                </c:pt>
                <c:pt idx="1610">
                  <c:v>7</c:v>
                </c:pt>
                <c:pt idx="1611">
                  <c:v>7</c:v>
                </c:pt>
                <c:pt idx="1612">
                  <c:v>7</c:v>
                </c:pt>
                <c:pt idx="1613">
                  <c:v>7</c:v>
                </c:pt>
                <c:pt idx="1614">
                  <c:v>7</c:v>
                </c:pt>
                <c:pt idx="1615">
                  <c:v>7</c:v>
                </c:pt>
                <c:pt idx="1616">
                  <c:v>7</c:v>
                </c:pt>
                <c:pt idx="1617">
                  <c:v>7</c:v>
                </c:pt>
                <c:pt idx="1618">
                  <c:v>7</c:v>
                </c:pt>
                <c:pt idx="1619">
                  <c:v>7</c:v>
                </c:pt>
                <c:pt idx="1620">
                  <c:v>6</c:v>
                </c:pt>
                <c:pt idx="1621">
                  <c:v>6</c:v>
                </c:pt>
                <c:pt idx="1622">
                  <c:v>6</c:v>
                </c:pt>
                <c:pt idx="1623">
                  <c:v>6</c:v>
                </c:pt>
                <c:pt idx="1624">
                  <c:v>6</c:v>
                </c:pt>
                <c:pt idx="1625">
                  <c:v>6</c:v>
                </c:pt>
                <c:pt idx="1626">
                  <c:v>6</c:v>
                </c:pt>
                <c:pt idx="1627">
                  <c:v>6</c:v>
                </c:pt>
                <c:pt idx="1628">
                  <c:v>6</c:v>
                </c:pt>
                <c:pt idx="1629">
                  <c:v>6</c:v>
                </c:pt>
                <c:pt idx="1630">
                  <c:v>6</c:v>
                </c:pt>
                <c:pt idx="1631">
                  <c:v>6</c:v>
                </c:pt>
                <c:pt idx="1632">
                  <c:v>6</c:v>
                </c:pt>
                <c:pt idx="1633">
                  <c:v>6</c:v>
                </c:pt>
                <c:pt idx="1634">
                  <c:v>6</c:v>
                </c:pt>
                <c:pt idx="1635">
                  <c:v>6</c:v>
                </c:pt>
                <c:pt idx="1636">
                  <c:v>6</c:v>
                </c:pt>
                <c:pt idx="1637">
                  <c:v>6</c:v>
                </c:pt>
                <c:pt idx="1638">
                  <c:v>6</c:v>
                </c:pt>
                <c:pt idx="1639">
                  <c:v>6</c:v>
                </c:pt>
                <c:pt idx="1640">
                  <c:v>6</c:v>
                </c:pt>
                <c:pt idx="1641">
                  <c:v>6</c:v>
                </c:pt>
                <c:pt idx="1642">
                  <c:v>6</c:v>
                </c:pt>
                <c:pt idx="1643">
                  <c:v>6</c:v>
                </c:pt>
                <c:pt idx="1644">
                  <c:v>6</c:v>
                </c:pt>
                <c:pt idx="1645">
                  <c:v>6</c:v>
                </c:pt>
                <c:pt idx="1646">
                  <c:v>6</c:v>
                </c:pt>
                <c:pt idx="1647">
                  <c:v>6</c:v>
                </c:pt>
                <c:pt idx="1648">
                  <c:v>6</c:v>
                </c:pt>
                <c:pt idx="1649">
                  <c:v>6</c:v>
                </c:pt>
                <c:pt idx="1650">
                  <c:v>6</c:v>
                </c:pt>
                <c:pt idx="1651">
                  <c:v>6</c:v>
                </c:pt>
                <c:pt idx="1652">
                  <c:v>6</c:v>
                </c:pt>
                <c:pt idx="1653">
                  <c:v>6</c:v>
                </c:pt>
                <c:pt idx="1654">
                  <c:v>6</c:v>
                </c:pt>
                <c:pt idx="1655">
                  <c:v>6</c:v>
                </c:pt>
                <c:pt idx="1656">
                  <c:v>6</c:v>
                </c:pt>
                <c:pt idx="1657">
                  <c:v>6</c:v>
                </c:pt>
                <c:pt idx="1658">
                  <c:v>6</c:v>
                </c:pt>
                <c:pt idx="1659">
                  <c:v>5</c:v>
                </c:pt>
                <c:pt idx="1660">
                  <c:v>5</c:v>
                </c:pt>
                <c:pt idx="1661">
                  <c:v>5</c:v>
                </c:pt>
                <c:pt idx="1662">
                  <c:v>5</c:v>
                </c:pt>
                <c:pt idx="1663">
                  <c:v>5</c:v>
                </c:pt>
                <c:pt idx="1664">
                  <c:v>5</c:v>
                </c:pt>
                <c:pt idx="1665">
                  <c:v>5</c:v>
                </c:pt>
                <c:pt idx="1666">
                  <c:v>5</c:v>
                </c:pt>
                <c:pt idx="1667">
                  <c:v>5</c:v>
                </c:pt>
                <c:pt idx="1668">
                  <c:v>5</c:v>
                </c:pt>
                <c:pt idx="1669">
                  <c:v>5</c:v>
                </c:pt>
                <c:pt idx="1670">
                  <c:v>5</c:v>
                </c:pt>
                <c:pt idx="1671">
                  <c:v>4</c:v>
                </c:pt>
                <c:pt idx="1672">
                  <c:v>4</c:v>
                </c:pt>
                <c:pt idx="1673">
                  <c:v>4</c:v>
                </c:pt>
                <c:pt idx="1674">
                  <c:v>4</c:v>
                </c:pt>
                <c:pt idx="1675">
                  <c:v>4</c:v>
                </c:pt>
                <c:pt idx="1676">
                  <c:v>4</c:v>
                </c:pt>
                <c:pt idx="1677">
                  <c:v>4</c:v>
                </c:pt>
                <c:pt idx="1678">
                  <c:v>4</c:v>
                </c:pt>
                <c:pt idx="1679">
                  <c:v>4</c:v>
                </c:pt>
                <c:pt idx="1680">
                  <c:v>4</c:v>
                </c:pt>
                <c:pt idx="1681">
                  <c:v>4</c:v>
                </c:pt>
                <c:pt idx="1682">
                  <c:v>4</c:v>
                </c:pt>
                <c:pt idx="1683">
                  <c:v>4</c:v>
                </c:pt>
                <c:pt idx="1684">
                  <c:v>4</c:v>
                </c:pt>
                <c:pt idx="1685">
                  <c:v>4</c:v>
                </c:pt>
                <c:pt idx="1686">
                  <c:v>4</c:v>
                </c:pt>
                <c:pt idx="1687">
                  <c:v>4</c:v>
                </c:pt>
                <c:pt idx="1688">
                  <c:v>4</c:v>
                </c:pt>
                <c:pt idx="1689">
                  <c:v>4</c:v>
                </c:pt>
                <c:pt idx="1690">
                  <c:v>4</c:v>
                </c:pt>
                <c:pt idx="1691">
                  <c:v>4</c:v>
                </c:pt>
                <c:pt idx="1692">
                  <c:v>4</c:v>
                </c:pt>
                <c:pt idx="1693">
                  <c:v>4</c:v>
                </c:pt>
                <c:pt idx="1694">
                  <c:v>4</c:v>
                </c:pt>
                <c:pt idx="1695">
                  <c:v>4</c:v>
                </c:pt>
                <c:pt idx="1696">
                  <c:v>4</c:v>
                </c:pt>
                <c:pt idx="1697">
                  <c:v>4</c:v>
                </c:pt>
                <c:pt idx="1698">
                  <c:v>4</c:v>
                </c:pt>
                <c:pt idx="1699">
                  <c:v>4</c:v>
                </c:pt>
                <c:pt idx="1700">
                  <c:v>4</c:v>
                </c:pt>
                <c:pt idx="1701">
                  <c:v>4</c:v>
                </c:pt>
                <c:pt idx="1702">
                  <c:v>4</c:v>
                </c:pt>
                <c:pt idx="1703">
                  <c:v>4</c:v>
                </c:pt>
                <c:pt idx="1704">
                  <c:v>4</c:v>
                </c:pt>
                <c:pt idx="1705">
                  <c:v>4</c:v>
                </c:pt>
                <c:pt idx="1706">
                  <c:v>4</c:v>
                </c:pt>
                <c:pt idx="1707">
                  <c:v>4</c:v>
                </c:pt>
                <c:pt idx="1708">
                  <c:v>4</c:v>
                </c:pt>
                <c:pt idx="1709">
                  <c:v>4</c:v>
                </c:pt>
                <c:pt idx="1710">
                  <c:v>4</c:v>
                </c:pt>
                <c:pt idx="1711">
                  <c:v>4</c:v>
                </c:pt>
                <c:pt idx="1712">
                  <c:v>4</c:v>
                </c:pt>
                <c:pt idx="1713">
                  <c:v>4</c:v>
                </c:pt>
                <c:pt idx="1714">
                  <c:v>4</c:v>
                </c:pt>
                <c:pt idx="1715">
                  <c:v>4</c:v>
                </c:pt>
                <c:pt idx="1716">
                  <c:v>4</c:v>
                </c:pt>
                <c:pt idx="1717">
                  <c:v>4</c:v>
                </c:pt>
                <c:pt idx="1718">
                  <c:v>4</c:v>
                </c:pt>
                <c:pt idx="1719">
                  <c:v>4</c:v>
                </c:pt>
                <c:pt idx="1720">
                  <c:v>4</c:v>
                </c:pt>
                <c:pt idx="1721">
                  <c:v>4</c:v>
                </c:pt>
                <c:pt idx="1722">
                  <c:v>4</c:v>
                </c:pt>
                <c:pt idx="1723">
                  <c:v>4</c:v>
                </c:pt>
                <c:pt idx="1724">
                  <c:v>4</c:v>
                </c:pt>
                <c:pt idx="1725">
                  <c:v>4</c:v>
                </c:pt>
                <c:pt idx="1726">
                  <c:v>4</c:v>
                </c:pt>
                <c:pt idx="1727">
                  <c:v>4</c:v>
                </c:pt>
                <c:pt idx="1728">
                  <c:v>4</c:v>
                </c:pt>
                <c:pt idx="1729">
                  <c:v>4</c:v>
                </c:pt>
                <c:pt idx="1730">
                  <c:v>4</c:v>
                </c:pt>
                <c:pt idx="1731">
                  <c:v>4</c:v>
                </c:pt>
                <c:pt idx="1732">
                  <c:v>4</c:v>
                </c:pt>
                <c:pt idx="1733">
                  <c:v>4</c:v>
                </c:pt>
                <c:pt idx="1734">
                  <c:v>4</c:v>
                </c:pt>
                <c:pt idx="1735">
                  <c:v>4</c:v>
                </c:pt>
                <c:pt idx="1736">
                  <c:v>4</c:v>
                </c:pt>
                <c:pt idx="1737">
                  <c:v>4</c:v>
                </c:pt>
                <c:pt idx="1738">
                  <c:v>4</c:v>
                </c:pt>
                <c:pt idx="1739">
                  <c:v>4</c:v>
                </c:pt>
                <c:pt idx="1740">
                  <c:v>4</c:v>
                </c:pt>
                <c:pt idx="1741">
                  <c:v>4</c:v>
                </c:pt>
                <c:pt idx="1742">
                  <c:v>4</c:v>
                </c:pt>
                <c:pt idx="1743">
                  <c:v>4</c:v>
                </c:pt>
                <c:pt idx="1744">
                  <c:v>4</c:v>
                </c:pt>
                <c:pt idx="1745">
                  <c:v>4</c:v>
                </c:pt>
                <c:pt idx="1746">
                  <c:v>4</c:v>
                </c:pt>
                <c:pt idx="1747">
                  <c:v>4</c:v>
                </c:pt>
                <c:pt idx="1748">
                  <c:v>4</c:v>
                </c:pt>
                <c:pt idx="1749">
                  <c:v>4</c:v>
                </c:pt>
                <c:pt idx="1750">
                  <c:v>4</c:v>
                </c:pt>
                <c:pt idx="1751">
                  <c:v>4</c:v>
                </c:pt>
                <c:pt idx="1752">
                  <c:v>3</c:v>
                </c:pt>
                <c:pt idx="1753">
                  <c:v>3</c:v>
                </c:pt>
                <c:pt idx="1754">
                  <c:v>3</c:v>
                </c:pt>
                <c:pt idx="1755">
                  <c:v>3</c:v>
                </c:pt>
                <c:pt idx="1756">
                  <c:v>3</c:v>
                </c:pt>
                <c:pt idx="1757">
                  <c:v>3</c:v>
                </c:pt>
                <c:pt idx="1758">
                  <c:v>3</c:v>
                </c:pt>
                <c:pt idx="1759">
                  <c:v>3</c:v>
                </c:pt>
                <c:pt idx="1760">
                  <c:v>3</c:v>
                </c:pt>
                <c:pt idx="1761">
                  <c:v>3</c:v>
                </c:pt>
                <c:pt idx="1762">
                  <c:v>3</c:v>
                </c:pt>
                <c:pt idx="1763">
                  <c:v>3</c:v>
                </c:pt>
                <c:pt idx="1764">
                  <c:v>3</c:v>
                </c:pt>
                <c:pt idx="1765">
                  <c:v>3</c:v>
                </c:pt>
                <c:pt idx="1766">
                  <c:v>3</c:v>
                </c:pt>
                <c:pt idx="1767">
                  <c:v>3</c:v>
                </c:pt>
                <c:pt idx="1768">
                  <c:v>3</c:v>
                </c:pt>
                <c:pt idx="1769">
                  <c:v>3</c:v>
                </c:pt>
                <c:pt idx="1770">
                  <c:v>3</c:v>
                </c:pt>
                <c:pt idx="1771">
                  <c:v>3</c:v>
                </c:pt>
                <c:pt idx="1772">
                  <c:v>3</c:v>
                </c:pt>
                <c:pt idx="1773">
                  <c:v>3</c:v>
                </c:pt>
                <c:pt idx="1774">
                  <c:v>3</c:v>
                </c:pt>
                <c:pt idx="1775">
                  <c:v>3</c:v>
                </c:pt>
                <c:pt idx="1776">
                  <c:v>3</c:v>
                </c:pt>
                <c:pt idx="1777">
                  <c:v>3</c:v>
                </c:pt>
                <c:pt idx="1778">
                  <c:v>3</c:v>
                </c:pt>
                <c:pt idx="1779">
                  <c:v>3</c:v>
                </c:pt>
                <c:pt idx="1780">
                  <c:v>3</c:v>
                </c:pt>
                <c:pt idx="1781">
                  <c:v>3</c:v>
                </c:pt>
                <c:pt idx="1782">
                  <c:v>3</c:v>
                </c:pt>
                <c:pt idx="1783">
                  <c:v>3</c:v>
                </c:pt>
                <c:pt idx="1784">
                  <c:v>3</c:v>
                </c:pt>
                <c:pt idx="1785">
                  <c:v>3</c:v>
                </c:pt>
                <c:pt idx="1786">
                  <c:v>3</c:v>
                </c:pt>
                <c:pt idx="1787">
                  <c:v>3</c:v>
                </c:pt>
                <c:pt idx="1788">
                  <c:v>3</c:v>
                </c:pt>
                <c:pt idx="1789">
                  <c:v>3</c:v>
                </c:pt>
                <c:pt idx="1790">
                  <c:v>3</c:v>
                </c:pt>
                <c:pt idx="1791">
                  <c:v>3</c:v>
                </c:pt>
                <c:pt idx="1792">
                  <c:v>3</c:v>
                </c:pt>
                <c:pt idx="1793">
                  <c:v>3</c:v>
                </c:pt>
                <c:pt idx="1794">
                  <c:v>3</c:v>
                </c:pt>
                <c:pt idx="1795">
                  <c:v>3</c:v>
                </c:pt>
                <c:pt idx="1796">
                  <c:v>3</c:v>
                </c:pt>
                <c:pt idx="1797">
                  <c:v>3</c:v>
                </c:pt>
                <c:pt idx="1798">
                  <c:v>3</c:v>
                </c:pt>
                <c:pt idx="1799">
                  <c:v>3</c:v>
                </c:pt>
                <c:pt idx="1800">
                  <c:v>3</c:v>
                </c:pt>
                <c:pt idx="1801">
                  <c:v>3</c:v>
                </c:pt>
                <c:pt idx="1802">
                  <c:v>3</c:v>
                </c:pt>
                <c:pt idx="1803">
                  <c:v>3</c:v>
                </c:pt>
                <c:pt idx="1804">
                  <c:v>3</c:v>
                </c:pt>
                <c:pt idx="1805">
                  <c:v>3</c:v>
                </c:pt>
                <c:pt idx="1806">
                  <c:v>3</c:v>
                </c:pt>
                <c:pt idx="1807">
                  <c:v>3</c:v>
                </c:pt>
                <c:pt idx="1808">
                  <c:v>3</c:v>
                </c:pt>
                <c:pt idx="1809">
                  <c:v>3</c:v>
                </c:pt>
                <c:pt idx="1810">
                  <c:v>3</c:v>
                </c:pt>
                <c:pt idx="1811">
                  <c:v>3</c:v>
                </c:pt>
                <c:pt idx="1812">
                  <c:v>3</c:v>
                </c:pt>
                <c:pt idx="1813">
                  <c:v>3</c:v>
                </c:pt>
                <c:pt idx="1814">
                  <c:v>3</c:v>
                </c:pt>
                <c:pt idx="1815">
                  <c:v>3</c:v>
                </c:pt>
                <c:pt idx="1816">
                  <c:v>3</c:v>
                </c:pt>
                <c:pt idx="1817">
                  <c:v>3</c:v>
                </c:pt>
                <c:pt idx="1818">
                  <c:v>3</c:v>
                </c:pt>
                <c:pt idx="1819">
                  <c:v>3</c:v>
                </c:pt>
                <c:pt idx="1820">
                  <c:v>3</c:v>
                </c:pt>
                <c:pt idx="1821">
                  <c:v>3</c:v>
                </c:pt>
                <c:pt idx="1822">
                  <c:v>3</c:v>
                </c:pt>
                <c:pt idx="1823">
                  <c:v>3</c:v>
                </c:pt>
                <c:pt idx="1824">
                  <c:v>3</c:v>
                </c:pt>
                <c:pt idx="1825">
                  <c:v>3</c:v>
                </c:pt>
                <c:pt idx="1826">
                  <c:v>3</c:v>
                </c:pt>
                <c:pt idx="1827">
                  <c:v>3</c:v>
                </c:pt>
                <c:pt idx="1828">
                  <c:v>3</c:v>
                </c:pt>
                <c:pt idx="1829">
                  <c:v>3</c:v>
                </c:pt>
                <c:pt idx="1830">
                  <c:v>3</c:v>
                </c:pt>
                <c:pt idx="1831">
                  <c:v>3</c:v>
                </c:pt>
                <c:pt idx="1832">
                  <c:v>3</c:v>
                </c:pt>
                <c:pt idx="1833">
                  <c:v>3</c:v>
                </c:pt>
                <c:pt idx="1834">
                  <c:v>3</c:v>
                </c:pt>
                <c:pt idx="1835">
                  <c:v>3</c:v>
                </c:pt>
                <c:pt idx="1836">
                  <c:v>3</c:v>
                </c:pt>
                <c:pt idx="1837">
                  <c:v>3</c:v>
                </c:pt>
                <c:pt idx="1838">
                  <c:v>3</c:v>
                </c:pt>
                <c:pt idx="1839">
                  <c:v>3</c:v>
                </c:pt>
                <c:pt idx="1840">
                  <c:v>3</c:v>
                </c:pt>
                <c:pt idx="1841">
                  <c:v>3</c:v>
                </c:pt>
                <c:pt idx="1842">
                  <c:v>3</c:v>
                </c:pt>
                <c:pt idx="1843">
                  <c:v>3</c:v>
                </c:pt>
                <c:pt idx="1844">
                  <c:v>3</c:v>
                </c:pt>
                <c:pt idx="1845">
                  <c:v>3</c:v>
                </c:pt>
                <c:pt idx="1846">
                  <c:v>3</c:v>
                </c:pt>
                <c:pt idx="1847">
                  <c:v>3</c:v>
                </c:pt>
                <c:pt idx="1848">
                  <c:v>3</c:v>
                </c:pt>
                <c:pt idx="1849">
                  <c:v>3</c:v>
                </c:pt>
                <c:pt idx="1850">
                  <c:v>3</c:v>
                </c:pt>
                <c:pt idx="1851">
                  <c:v>3</c:v>
                </c:pt>
                <c:pt idx="1852">
                  <c:v>3</c:v>
                </c:pt>
                <c:pt idx="1853">
                  <c:v>3</c:v>
                </c:pt>
                <c:pt idx="1854">
                  <c:v>3</c:v>
                </c:pt>
                <c:pt idx="1855">
                  <c:v>3</c:v>
                </c:pt>
                <c:pt idx="1856">
                  <c:v>3</c:v>
                </c:pt>
                <c:pt idx="1857">
                  <c:v>3</c:v>
                </c:pt>
                <c:pt idx="1858">
                  <c:v>3</c:v>
                </c:pt>
                <c:pt idx="1859">
                  <c:v>3</c:v>
                </c:pt>
                <c:pt idx="1860">
                  <c:v>3</c:v>
                </c:pt>
                <c:pt idx="1861">
                  <c:v>3</c:v>
                </c:pt>
                <c:pt idx="1862">
                  <c:v>3</c:v>
                </c:pt>
                <c:pt idx="1863">
                  <c:v>3</c:v>
                </c:pt>
                <c:pt idx="1864">
                  <c:v>3</c:v>
                </c:pt>
                <c:pt idx="1865">
                  <c:v>3</c:v>
                </c:pt>
                <c:pt idx="1866">
                  <c:v>3</c:v>
                </c:pt>
                <c:pt idx="1867">
                  <c:v>3</c:v>
                </c:pt>
                <c:pt idx="1868">
                  <c:v>3</c:v>
                </c:pt>
                <c:pt idx="1869">
                  <c:v>3</c:v>
                </c:pt>
                <c:pt idx="1870">
                  <c:v>3</c:v>
                </c:pt>
                <c:pt idx="1871">
                  <c:v>3</c:v>
                </c:pt>
                <c:pt idx="1872">
                  <c:v>3</c:v>
                </c:pt>
                <c:pt idx="1873">
                  <c:v>3</c:v>
                </c:pt>
                <c:pt idx="1874">
                  <c:v>3</c:v>
                </c:pt>
                <c:pt idx="1875">
                  <c:v>3</c:v>
                </c:pt>
                <c:pt idx="1876">
                  <c:v>3</c:v>
                </c:pt>
                <c:pt idx="1877">
                  <c:v>3</c:v>
                </c:pt>
                <c:pt idx="1878">
                  <c:v>2</c:v>
                </c:pt>
                <c:pt idx="1879">
                  <c:v>2</c:v>
                </c:pt>
                <c:pt idx="1880">
                  <c:v>2</c:v>
                </c:pt>
                <c:pt idx="1881">
                  <c:v>2</c:v>
                </c:pt>
                <c:pt idx="1882">
                  <c:v>2</c:v>
                </c:pt>
                <c:pt idx="1883">
                  <c:v>2</c:v>
                </c:pt>
                <c:pt idx="1884">
                  <c:v>2</c:v>
                </c:pt>
                <c:pt idx="1885">
                  <c:v>2</c:v>
                </c:pt>
                <c:pt idx="1886">
                  <c:v>2</c:v>
                </c:pt>
                <c:pt idx="1887">
                  <c:v>2</c:v>
                </c:pt>
                <c:pt idx="1888">
                  <c:v>2</c:v>
                </c:pt>
                <c:pt idx="1889">
                  <c:v>2</c:v>
                </c:pt>
                <c:pt idx="1890">
                  <c:v>2</c:v>
                </c:pt>
                <c:pt idx="1891">
                  <c:v>2</c:v>
                </c:pt>
                <c:pt idx="1892">
                  <c:v>2</c:v>
                </c:pt>
                <c:pt idx="1893">
                  <c:v>2</c:v>
                </c:pt>
                <c:pt idx="1894">
                  <c:v>2</c:v>
                </c:pt>
                <c:pt idx="1895">
                  <c:v>2</c:v>
                </c:pt>
                <c:pt idx="1896">
                  <c:v>2</c:v>
                </c:pt>
                <c:pt idx="1897">
                  <c:v>2</c:v>
                </c:pt>
                <c:pt idx="1898">
                  <c:v>2</c:v>
                </c:pt>
                <c:pt idx="1899">
                  <c:v>2</c:v>
                </c:pt>
                <c:pt idx="1900">
                  <c:v>2</c:v>
                </c:pt>
                <c:pt idx="1901">
                  <c:v>2</c:v>
                </c:pt>
                <c:pt idx="1902">
                  <c:v>2</c:v>
                </c:pt>
                <c:pt idx="1903">
                  <c:v>2</c:v>
                </c:pt>
                <c:pt idx="1904">
                  <c:v>2</c:v>
                </c:pt>
                <c:pt idx="1905">
                  <c:v>2</c:v>
                </c:pt>
                <c:pt idx="1906">
                  <c:v>2</c:v>
                </c:pt>
                <c:pt idx="1907">
                  <c:v>2</c:v>
                </c:pt>
                <c:pt idx="1908">
                  <c:v>2</c:v>
                </c:pt>
                <c:pt idx="1909">
                  <c:v>2</c:v>
                </c:pt>
                <c:pt idx="1910">
                  <c:v>2</c:v>
                </c:pt>
                <c:pt idx="1911">
                  <c:v>2</c:v>
                </c:pt>
                <c:pt idx="1912">
                  <c:v>2</c:v>
                </c:pt>
                <c:pt idx="1913">
                  <c:v>2</c:v>
                </c:pt>
                <c:pt idx="1914">
                  <c:v>2</c:v>
                </c:pt>
                <c:pt idx="1915">
                  <c:v>2</c:v>
                </c:pt>
                <c:pt idx="1916">
                  <c:v>2</c:v>
                </c:pt>
                <c:pt idx="1917">
                  <c:v>2</c:v>
                </c:pt>
                <c:pt idx="1918">
                  <c:v>2</c:v>
                </c:pt>
                <c:pt idx="1919">
                  <c:v>2</c:v>
                </c:pt>
                <c:pt idx="1920">
                  <c:v>2</c:v>
                </c:pt>
                <c:pt idx="1921">
                  <c:v>2</c:v>
                </c:pt>
                <c:pt idx="1922">
                  <c:v>2</c:v>
                </c:pt>
                <c:pt idx="1923">
                  <c:v>2</c:v>
                </c:pt>
                <c:pt idx="1924">
                  <c:v>2</c:v>
                </c:pt>
                <c:pt idx="1925">
                  <c:v>2</c:v>
                </c:pt>
                <c:pt idx="1926">
                  <c:v>2</c:v>
                </c:pt>
                <c:pt idx="1927">
                  <c:v>2</c:v>
                </c:pt>
                <c:pt idx="1928">
                  <c:v>2</c:v>
                </c:pt>
                <c:pt idx="1929">
                  <c:v>2</c:v>
                </c:pt>
                <c:pt idx="1930">
                  <c:v>2</c:v>
                </c:pt>
                <c:pt idx="1931">
                  <c:v>2</c:v>
                </c:pt>
                <c:pt idx="1932">
                  <c:v>1</c:v>
                </c:pt>
                <c:pt idx="1933">
                  <c:v>1</c:v>
                </c:pt>
                <c:pt idx="1934">
                  <c:v>1</c:v>
                </c:pt>
                <c:pt idx="1935">
                  <c:v>1</c:v>
                </c:pt>
                <c:pt idx="1936">
                  <c:v>1</c:v>
                </c:pt>
                <c:pt idx="1937">
                  <c:v>1</c:v>
                </c:pt>
                <c:pt idx="1938">
                  <c:v>1</c:v>
                </c:pt>
                <c:pt idx="1939">
                  <c:v>1</c:v>
                </c:pt>
                <c:pt idx="1940">
                  <c:v>1</c:v>
                </c:pt>
                <c:pt idx="1941">
                  <c:v>1</c:v>
                </c:pt>
                <c:pt idx="1942">
                  <c:v>1</c:v>
                </c:pt>
                <c:pt idx="1943">
                  <c:v>1</c:v>
                </c:pt>
                <c:pt idx="1944">
                  <c:v>1</c:v>
                </c:pt>
                <c:pt idx="1945">
                  <c:v>1</c:v>
                </c:pt>
                <c:pt idx="1946">
                  <c:v>1</c:v>
                </c:pt>
                <c:pt idx="1947">
                  <c:v>1</c:v>
                </c:pt>
                <c:pt idx="1948">
                  <c:v>1</c:v>
                </c:pt>
                <c:pt idx="1949">
                  <c:v>1</c:v>
                </c:pt>
                <c:pt idx="1950">
                  <c:v>1</c:v>
                </c:pt>
                <c:pt idx="1951">
                  <c:v>1</c:v>
                </c:pt>
                <c:pt idx="1952">
                  <c:v>1</c:v>
                </c:pt>
                <c:pt idx="1953">
                  <c:v>1</c:v>
                </c:pt>
                <c:pt idx="1954">
                  <c:v>1</c:v>
                </c:pt>
                <c:pt idx="1955">
                  <c:v>1</c:v>
                </c:pt>
                <c:pt idx="1956">
                  <c:v>1</c:v>
                </c:pt>
                <c:pt idx="1957">
                  <c:v>1</c:v>
                </c:pt>
                <c:pt idx="1958">
                  <c:v>1</c:v>
                </c:pt>
                <c:pt idx="1959">
                  <c:v>1</c:v>
                </c:pt>
                <c:pt idx="1960">
                  <c:v>1</c:v>
                </c:pt>
                <c:pt idx="1961">
                  <c:v>1</c:v>
                </c:pt>
                <c:pt idx="1962">
                  <c:v>1</c:v>
                </c:pt>
                <c:pt idx="1963">
                  <c:v>1</c:v>
                </c:pt>
                <c:pt idx="1964">
                  <c:v>1</c:v>
                </c:pt>
                <c:pt idx="1965">
                  <c:v>1</c:v>
                </c:pt>
                <c:pt idx="1966">
                  <c:v>1</c:v>
                </c:pt>
                <c:pt idx="1967">
                  <c:v>1</c:v>
                </c:pt>
                <c:pt idx="1968">
                  <c:v>1</c:v>
                </c:pt>
                <c:pt idx="1969">
                  <c:v>1</c:v>
                </c:pt>
                <c:pt idx="1970">
                  <c:v>1</c:v>
                </c:pt>
                <c:pt idx="1971">
                  <c:v>1</c:v>
                </c:pt>
                <c:pt idx="1972">
                  <c:v>1</c:v>
                </c:pt>
                <c:pt idx="1973">
                  <c:v>1</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2-AAE0-44F3-99C6-6DEC34FF327A}"/>
            </c:ext>
          </c:extLst>
        </c:ser>
        <c:dLbls>
          <c:showLegendKey val="0"/>
          <c:showVal val="0"/>
          <c:showCatName val="0"/>
          <c:showSerName val="0"/>
          <c:showPercent val="0"/>
          <c:showBubbleSize val="0"/>
        </c:dLbls>
        <c:smooth val="0"/>
        <c:axId val="1914605744"/>
        <c:axId val="2020428576"/>
      </c:lineChart>
      <c:catAx>
        <c:axId val="191460574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20428576"/>
        <c:crosses val="autoZero"/>
        <c:auto val="1"/>
        <c:lblAlgn val="ctr"/>
        <c:lblOffset val="100"/>
        <c:tickMarkSkip val="10"/>
        <c:noMultiLvlLbl val="0"/>
      </c:catAx>
      <c:valAx>
        <c:axId val="2020428576"/>
        <c:scaling>
          <c:orientation val="minMax"/>
          <c:max val="5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速度</a:t>
                </a:r>
                <a:r>
                  <a:rPr lang="en-US" altLang="ja-JP"/>
                  <a:t>[mm/s]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14605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距離</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log_000_260!$S$2:$S$2098</c:f>
              <c:numCache>
                <c:formatCode>General</c:formatCode>
                <c:ptCount val="2097"/>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xVal>
          <c:yVal>
            <c:numRef>
              <c:f>log_000_260!$P$2:$P$2098</c:f>
              <c:numCache>
                <c:formatCode>General</c:formatCode>
                <c:ptCount val="209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1</c:v>
                </c:pt>
                <c:pt idx="76">
                  <c:v>1</c:v>
                </c:pt>
                <c:pt idx="77">
                  <c:v>1</c:v>
                </c:pt>
                <c:pt idx="78">
                  <c:v>1</c:v>
                </c:pt>
                <c:pt idx="79">
                  <c:v>0</c:v>
                </c:pt>
                <c:pt idx="80">
                  <c:v>0</c:v>
                </c:pt>
                <c:pt idx="81">
                  <c:v>0</c:v>
                </c:pt>
                <c:pt idx="82">
                  <c:v>0</c:v>
                </c:pt>
                <c:pt idx="83">
                  <c:v>1</c:v>
                </c:pt>
                <c:pt idx="84">
                  <c:v>1</c:v>
                </c:pt>
                <c:pt idx="85">
                  <c:v>1</c:v>
                </c:pt>
                <c:pt idx="86">
                  <c:v>1</c:v>
                </c:pt>
                <c:pt idx="87">
                  <c:v>2</c:v>
                </c:pt>
                <c:pt idx="88">
                  <c:v>2</c:v>
                </c:pt>
                <c:pt idx="89">
                  <c:v>3</c:v>
                </c:pt>
                <c:pt idx="90">
                  <c:v>3</c:v>
                </c:pt>
                <c:pt idx="91">
                  <c:v>3</c:v>
                </c:pt>
                <c:pt idx="92">
                  <c:v>4</c:v>
                </c:pt>
                <c:pt idx="93">
                  <c:v>4</c:v>
                </c:pt>
                <c:pt idx="94">
                  <c:v>5</c:v>
                </c:pt>
                <c:pt idx="95">
                  <c:v>5</c:v>
                </c:pt>
                <c:pt idx="96">
                  <c:v>6</c:v>
                </c:pt>
                <c:pt idx="97">
                  <c:v>7</c:v>
                </c:pt>
                <c:pt idx="98">
                  <c:v>7</c:v>
                </c:pt>
                <c:pt idx="99">
                  <c:v>7</c:v>
                </c:pt>
                <c:pt idx="100">
                  <c:v>8</c:v>
                </c:pt>
                <c:pt idx="101">
                  <c:v>8</c:v>
                </c:pt>
                <c:pt idx="102">
                  <c:v>9</c:v>
                </c:pt>
                <c:pt idx="103">
                  <c:v>9</c:v>
                </c:pt>
                <c:pt idx="104">
                  <c:v>10</c:v>
                </c:pt>
                <c:pt idx="105">
                  <c:v>10</c:v>
                </c:pt>
                <c:pt idx="106">
                  <c:v>11</c:v>
                </c:pt>
                <c:pt idx="107">
                  <c:v>12</c:v>
                </c:pt>
                <c:pt idx="108">
                  <c:v>13</c:v>
                </c:pt>
                <c:pt idx="109">
                  <c:v>13</c:v>
                </c:pt>
                <c:pt idx="110">
                  <c:v>14</c:v>
                </c:pt>
                <c:pt idx="111">
                  <c:v>15</c:v>
                </c:pt>
                <c:pt idx="112">
                  <c:v>16</c:v>
                </c:pt>
                <c:pt idx="113">
                  <c:v>17</c:v>
                </c:pt>
                <c:pt idx="114">
                  <c:v>18</c:v>
                </c:pt>
                <c:pt idx="115">
                  <c:v>19</c:v>
                </c:pt>
                <c:pt idx="116">
                  <c:v>20</c:v>
                </c:pt>
                <c:pt idx="117">
                  <c:v>21</c:v>
                </c:pt>
                <c:pt idx="118">
                  <c:v>22</c:v>
                </c:pt>
                <c:pt idx="119">
                  <c:v>24</c:v>
                </c:pt>
                <c:pt idx="120">
                  <c:v>24</c:v>
                </c:pt>
                <c:pt idx="121">
                  <c:v>26</c:v>
                </c:pt>
                <c:pt idx="122">
                  <c:v>27</c:v>
                </c:pt>
                <c:pt idx="123">
                  <c:v>28</c:v>
                </c:pt>
                <c:pt idx="124">
                  <c:v>29</c:v>
                </c:pt>
                <c:pt idx="125">
                  <c:v>31</c:v>
                </c:pt>
                <c:pt idx="126">
                  <c:v>32</c:v>
                </c:pt>
                <c:pt idx="127">
                  <c:v>34</c:v>
                </c:pt>
                <c:pt idx="128">
                  <c:v>35</c:v>
                </c:pt>
                <c:pt idx="129">
                  <c:v>37</c:v>
                </c:pt>
                <c:pt idx="130">
                  <c:v>38</c:v>
                </c:pt>
                <c:pt idx="131">
                  <c:v>39</c:v>
                </c:pt>
                <c:pt idx="132">
                  <c:v>41</c:v>
                </c:pt>
                <c:pt idx="133">
                  <c:v>42</c:v>
                </c:pt>
                <c:pt idx="134">
                  <c:v>44</c:v>
                </c:pt>
                <c:pt idx="135">
                  <c:v>45</c:v>
                </c:pt>
                <c:pt idx="136">
                  <c:v>47</c:v>
                </c:pt>
                <c:pt idx="137">
                  <c:v>48</c:v>
                </c:pt>
                <c:pt idx="138">
                  <c:v>49</c:v>
                </c:pt>
                <c:pt idx="139">
                  <c:v>51</c:v>
                </c:pt>
                <c:pt idx="140">
                  <c:v>53</c:v>
                </c:pt>
                <c:pt idx="141">
                  <c:v>55</c:v>
                </c:pt>
                <c:pt idx="142">
                  <c:v>56</c:v>
                </c:pt>
                <c:pt idx="143">
                  <c:v>57</c:v>
                </c:pt>
                <c:pt idx="144">
                  <c:v>59</c:v>
                </c:pt>
                <c:pt idx="145">
                  <c:v>60</c:v>
                </c:pt>
                <c:pt idx="146">
                  <c:v>62</c:v>
                </c:pt>
                <c:pt idx="147">
                  <c:v>63</c:v>
                </c:pt>
                <c:pt idx="148">
                  <c:v>65</c:v>
                </c:pt>
                <c:pt idx="149">
                  <c:v>66</c:v>
                </c:pt>
                <c:pt idx="150">
                  <c:v>68</c:v>
                </c:pt>
                <c:pt idx="151">
                  <c:v>70</c:v>
                </c:pt>
                <c:pt idx="152">
                  <c:v>71</c:v>
                </c:pt>
                <c:pt idx="153">
                  <c:v>73</c:v>
                </c:pt>
                <c:pt idx="154">
                  <c:v>74</c:v>
                </c:pt>
                <c:pt idx="155">
                  <c:v>76</c:v>
                </c:pt>
                <c:pt idx="156">
                  <c:v>77</c:v>
                </c:pt>
                <c:pt idx="157">
                  <c:v>79</c:v>
                </c:pt>
                <c:pt idx="158">
                  <c:v>81</c:v>
                </c:pt>
                <c:pt idx="159">
                  <c:v>82</c:v>
                </c:pt>
                <c:pt idx="160">
                  <c:v>84</c:v>
                </c:pt>
                <c:pt idx="161">
                  <c:v>86</c:v>
                </c:pt>
                <c:pt idx="162">
                  <c:v>87</c:v>
                </c:pt>
                <c:pt idx="163">
                  <c:v>89</c:v>
                </c:pt>
                <c:pt idx="164">
                  <c:v>91</c:v>
                </c:pt>
                <c:pt idx="165">
                  <c:v>93</c:v>
                </c:pt>
                <c:pt idx="166">
                  <c:v>94</c:v>
                </c:pt>
                <c:pt idx="167">
                  <c:v>96</c:v>
                </c:pt>
                <c:pt idx="168">
                  <c:v>98</c:v>
                </c:pt>
                <c:pt idx="169">
                  <c:v>100</c:v>
                </c:pt>
                <c:pt idx="170">
                  <c:v>101</c:v>
                </c:pt>
                <c:pt idx="171">
                  <c:v>103</c:v>
                </c:pt>
                <c:pt idx="172">
                  <c:v>105</c:v>
                </c:pt>
                <c:pt idx="173">
                  <c:v>107</c:v>
                </c:pt>
                <c:pt idx="174">
                  <c:v>109</c:v>
                </c:pt>
                <c:pt idx="175">
                  <c:v>111</c:v>
                </c:pt>
                <c:pt idx="176">
                  <c:v>113</c:v>
                </c:pt>
                <c:pt idx="177">
                  <c:v>115</c:v>
                </c:pt>
                <c:pt idx="178">
                  <c:v>117</c:v>
                </c:pt>
                <c:pt idx="179">
                  <c:v>119</c:v>
                </c:pt>
                <c:pt idx="180">
                  <c:v>121</c:v>
                </c:pt>
                <c:pt idx="181">
                  <c:v>123</c:v>
                </c:pt>
                <c:pt idx="182">
                  <c:v>126</c:v>
                </c:pt>
                <c:pt idx="183">
                  <c:v>128</c:v>
                </c:pt>
                <c:pt idx="184">
                  <c:v>130</c:v>
                </c:pt>
                <c:pt idx="185">
                  <c:v>132</c:v>
                </c:pt>
                <c:pt idx="186">
                  <c:v>134</c:v>
                </c:pt>
                <c:pt idx="187">
                  <c:v>137</c:v>
                </c:pt>
                <c:pt idx="188">
                  <c:v>139</c:v>
                </c:pt>
                <c:pt idx="189">
                  <c:v>142</c:v>
                </c:pt>
                <c:pt idx="190">
                  <c:v>143</c:v>
                </c:pt>
                <c:pt idx="191">
                  <c:v>146</c:v>
                </c:pt>
                <c:pt idx="192">
                  <c:v>148</c:v>
                </c:pt>
                <c:pt idx="193">
                  <c:v>151</c:v>
                </c:pt>
                <c:pt idx="194">
                  <c:v>154</c:v>
                </c:pt>
                <c:pt idx="195">
                  <c:v>156</c:v>
                </c:pt>
                <c:pt idx="196">
                  <c:v>158</c:v>
                </c:pt>
                <c:pt idx="197">
                  <c:v>161</c:v>
                </c:pt>
                <c:pt idx="198">
                  <c:v>164</c:v>
                </c:pt>
                <c:pt idx="199">
                  <c:v>166</c:v>
                </c:pt>
                <c:pt idx="200">
                  <c:v>168</c:v>
                </c:pt>
                <c:pt idx="201">
                  <c:v>171</c:v>
                </c:pt>
                <c:pt idx="202">
                  <c:v>174</c:v>
                </c:pt>
                <c:pt idx="203">
                  <c:v>176</c:v>
                </c:pt>
                <c:pt idx="204">
                  <c:v>179</c:v>
                </c:pt>
                <c:pt idx="205">
                  <c:v>182</c:v>
                </c:pt>
                <c:pt idx="206">
                  <c:v>185</c:v>
                </c:pt>
                <c:pt idx="207">
                  <c:v>187</c:v>
                </c:pt>
                <c:pt idx="208">
                  <c:v>190</c:v>
                </c:pt>
                <c:pt idx="209">
                  <c:v>192</c:v>
                </c:pt>
                <c:pt idx="210">
                  <c:v>196</c:v>
                </c:pt>
                <c:pt idx="211">
                  <c:v>198</c:v>
                </c:pt>
                <c:pt idx="212">
                  <c:v>201</c:v>
                </c:pt>
                <c:pt idx="213">
                  <c:v>203</c:v>
                </c:pt>
                <c:pt idx="214">
                  <c:v>206</c:v>
                </c:pt>
                <c:pt idx="215">
                  <c:v>209</c:v>
                </c:pt>
                <c:pt idx="216">
                  <c:v>212</c:v>
                </c:pt>
                <c:pt idx="217">
                  <c:v>215</c:v>
                </c:pt>
                <c:pt idx="218">
                  <c:v>218</c:v>
                </c:pt>
                <c:pt idx="219">
                  <c:v>220</c:v>
                </c:pt>
                <c:pt idx="220">
                  <c:v>224</c:v>
                </c:pt>
                <c:pt idx="221">
                  <c:v>227</c:v>
                </c:pt>
                <c:pt idx="222">
                  <c:v>230</c:v>
                </c:pt>
                <c:pt idx="223">
                  <c:v>233</c:v>
                </c:pt>
                <c:pt idx="224">
                  <c:v>236</c:v>
                </c:pt>
                <c:pt idx="225">
                  <c:v>239</c:v>
                </c:pt>
                <c:pt idx="226">
                  <c:v>242</c:v>
                </c:pt>
                <c:pt idx="227">
                  <c:v>245</c:v>
                </c:pt>
                <c:pt idx="228">
                  <c:v>248</c:v>
                </c:pt>
                <c:pt idx="229">
                  <c:v>252</c:v>
                </c:pt>
                <c:pt idx="230">
                  <c:v>255</c:v>
                </c:pt>
                <c:pt idx="231">
                  <c:v>258</c:v>
                </c:pt>
                <c:pt idx="232">
                  <c:v>261</c:v>
                </c:pt>
                <c:pt idx="233">
                  <c:v>265</c:v>
                </c:pt>
                <c:pt idx="234">
                  <c:v>268</c:v>
                </c:pt>
                <c:pt idx="235">
                  <c:v>271</c:v>
                </c:pt>
                <c:pt idx="236">
                  <c:v>275</c:v>
                </c:pt>
                <c:pt idx="237">
                  <c:v>278</c:v>
                </c:pt>
                <c:pt idx="238">
                  <c:v>281</c:v>
                </c:pt>
                <c:pt idx="239">
                  <c:v>285</c:v>
                </c:pt>
                <c:pt idx="240">
                  <c:v>288</c:v>
                </c:pt>
                <c:pt idx="241">
                  <c:v>292</c:v>
                </c:pt>
                <c:pt idx="242">
                  <c:v>295</c:v>
                </c:pt>
                <c:pt idx="243">
                  <c:v>299</c:v>
                </c:pt>
                <c:pt idx="244">
                  <c:v>303</c:v>
                </c:pt>
                <c:pt idx="245">
                  <c:v>306</c:v>
                </c:pt>
                <c:pt idx="246">
                  <c:v>309</c:v>
                </c:pt>
                <c:pt idx="247">
                  <c:v>313</c:v>
                </c:pt>
                <c:pt idx="248">
                  <c:v>316</c:v>
                </c:pt>
                <c:pt idx="249">
                  <c:v>320</c:v>
                </c:pt>
                <c:pt idx="250">
                  <c:v>324</c:v>
                </c:pt>
                <c:pt idx="251">
                  <c:v>327</c:v>
                </c:pt>
                <c:pt idx="252">
                  <c:v>331</c:v>
                </c:pt>
                <c:pt idx="253">
                  <c:v>335</c:v>
                </c:pt>
                <c:pt idx="254">
                  <c:v>339</c:v>
                </c:pt>
                <c:pt idx="255">
                  <c:v>342</c:v>
                </c:pt>
                <c:pt idx="256">
                  <c:v>346</c:v>
                </c:pt>
                <c:pt idx="257">
                  <c:v>349</c:v>
                </c:pt>
                <c:pt idx="258">
                  <c:v>353</c:v>
                </c:pt>
                <c:pt idx="259">
                  <c:v>357</c:v>
                </c:pt>
                <c:pt idx="260">
                  <c:v>360</c:v>
                </c:pt>
                <c:pt idx="261">
                  <c:v>364</c:v>
                </c:pt>
                <c:pt idx="262">
                  <c:v>367</c:v>
                </c:pt>
                <c:pt idx="263">
                  <c:v>371</c:v>
                </c:pt>
                <c:pt idx="264">
                  <c:v>375</c:v>
                </c:pt>
                <c:pt idx="265">
                  <c:v>379</c:v>
                </c:pt>
                <c:pt idx="266">
                  <c:v>383</c:v>
                </c:pt>
                <c:pt idx="267">
                  <c:v>386</c:v>
                </c:pt>
                <c:pt idx="268">
                  <c:v>390</c:v>
                </c:pt>
                <c:pt idx="269">
                  <c:v>394</c:v>
                </c:pt>
                <c:pt idx="270">
                  <c:v>398</c:v>
                </c:pt>
                <c:pt idx="271">
                  <c:v>402</c:v>
                </c:pt>
                <c:pt idx="272">
                  <c:v>406</c:v>
                </c:pt>
                <c:pt idx="273">
                  <c:v>409</c:v>
                </c:pt>
                <c:pt idx="274">
                  <c:v>413</c:v>
                </c:pt>
                <c:pt idx="275">
                  <c:v>417</c:v>
                </c:pt>
                <c:pt idx="276">
                  <c:v>421</c:v>
                </c:pt>
                <c:pt idx="277">
                  <c:v>426</c:v>
                </c:pt>
                <c:pt idx="278">
                  <c:v>429</c:v>
                </c:pt>
                <c:pt idx="279">
                  <c:v>433</c:v>
                </c:pt>
                <c:pt idx="280">
                  <c:v>437</c:v>
                </c:pt>
                <c:pt idx="281">
                  <c:v>441</c:v>
                </c:pt>
                <c:pt idx="282">
                  <c:v>445</c:v>
                </c:pt>
                <c:pt idx="283">
                  <c:v>449</c:v>
                </c:pt>
                <c:pt idx="284">
                  <c:v>453</c:v>
                </c:pt>
                <c:pt idx="285">
                  <c:v>457</c:v>
                </c:pt>
                <c:pt idx="286">
                  <c:v>461</c:v>
                </c:pt>
                <c:pt idx="287">
                  <c:v>465</c:v>
                </c:pt>
                <c:pt idx="288">
                  <c:v>469</c:v>
                </c:pt>
                <c:pt idx="289">
                  <c:v>472</c:v>
                </c:pt>
                <c:pt idx="290">
                  <c:v>477</c:v>
                </c:pt>
                <c:pt idx="291">
                  <c:v>480</c:v>
                </c:pt>
                <c:pt idx="292">
                  <c:v>485</c:v>
                </c:pt>
                <c:pt idx="293">
                  <c:v>489</c:v>
                </c:pt>
                <c:pt idx="294">
                  <c:v>493</c:v>
                </c:pt>
                <c:pt idx="295">
                  <c:v>497</c:v>
                </c:pt>
                <c:pt idx="296">
                  <c:v>501</c:v>
                </c:pt>
                <c:pt idx="297">
                  <c:v>505</c:v>
                </c:pt>
                <c:pt idx="298">
                  <c:v>510</c:v>
                </c:pt>
                <c:pt idx="299">
                  <c:v>514</c:v>
                </c:pt>
                <c:pt idx="300">
                  <c:v>518</c:v>
                </c:pt>
                <c:pt idx="301">
                  <c:v>522</c:v>
                </c:pt>
                <c:pt idx="302">
                  <c:v>526</c:v>
                </c:pt>
                <c:pt idx="303">
                  <c:v>529</c:v>
                </c:pt>
                <c:pt idx="304">
                  <c:v>534</c:v>
                </c:pt>
                <c:pt idx="305">
                  <c:v>538</c:v>
                </c:pt>
                <c:pt idx="306">
                  <c:v>542</c:v>
                </c:pt>
                <c:pt idx="307">
                  <c:v>546</c:v>
                </c:pt>
                <c:pt idx="308">
                  <c:v>549</c:v>
                </c:pt>
                <c:pt idx="309">
                  <c:v>554</c:v>
                </c:pt>
                <c:pt idx="310">
                  <c:v>558</c:v>
                </c:pt>
                <c:pt idx="311">
                  <c:v>562</c:v>
                </c:pt>
                <c:pt idx="312">
                  <c:v>566</c:v>
                </c:pt>
                <c:pt idx="313">
                  <c:v>570</c:v>
                </c:pt>
                <c:pt idx="314">
                  <c:v>574</c:v>
                </c:pt>
                <c:pt idx="315">
                  <c:v>578</c:v>
                </c:pt>
                <c:pt idx="316">
                  <c:v>582</c:v>
                </c:pt>
                <c:pt idx="317">
                  <c:v>586</c:v>
                </c:pt>
                <c:pt idx="318">
                  <c:v>591</c:v>
                </c:pt>
                <c:pt idx="319">
                  <c:v>594</c:v>
                </c:pt>
                <c:pt idx="320">
                  <c:v>598</c:v>
                </c:pt>
                <c:pt idx="321">
                  <c:v>602</c:v>
                </c:pt>
                <c:pt idx="322">
                  <c:v>606</c:v>
                </c:pt>
                <c:pt idx="323">
                  <c:v>610</c:v>
                </c:pt>
                <c:pt idx="324">
                  <c:v>614</c:v>
                </c:pt>
                <c:pt idx="325">
                  <c:v>618</c:v>
                </c:pt>
                <c:pt idx="326">
                  <c:v>622</c:v>
                </c:pt>
                <c:pt idx="327">
                  <c:v>626</c:v>
                </c:pt>
                <c:pt idx="328">
                  <c:v>630</c:v>
                </c:pt>
                <c:pt idx="329">
                  <c:v>634</c:v>
                </c:pt>
                <c:pt idx="330">
                  <c:v>638</c:v>
                </c:pt>
                <c:pt idx="331">
                  <c:v>642</c:v>
                </c:pt>
                <c:pt idx="332">
                  <c:v>645</c:v>
                </c:pt>
                <c:pt idx="333">
                  <c:v>650</c:v>
                </c:pt>
                <c:pt idx="334">
                  <c:v>654</c:v>
                </c:pt>
                <c:pt idx="335">
                  <c:v>658</c:v>
                </c:pt>
                <c:pt idx="336">
                  <c:v>661</c:v>
                </c:pt>
                <c:pt idx="337">
                  <c:v>665</c:v>
                </c:pt>
                <c:pt idx="338">
                  <c:v>669</c:v>
                </c:pt>
                <c:pt idx="339">
                  <c:v>673</c:v>
                </c:pt>
                <c:pt idx="340">
                  <c:v>677</c:v>
                </c:pt>
                <c:pt idx="341">
                  <c:v>681</c:v>
                </c:pt>
                <c:pt idx="342">
                  <c:v>685</c:v>
                </c:pt>
                <c:pt idx="343">
                  <c:v>689</c:v>
                </c:pt>
                <c:pt idx="344">
                  <c:v>693</c:v>
                </c:pt>
                <c:pt idx="345">
                  <c:v>696</c:v>
                </c:pt>
                <c:pt idx="346">
                  <c:v>700</c:v>
                </c:pt>
                <c:pt idx="347">
                  <c:v>704</c:v>
                </c:pt>
                <c:pt idx="348">
                  <c:v>708</c:v>
                </c:pt>
                <c:pt idx="349">
                  <c:v>712</c:v>
                </c:pt>
                <c:pt idx="350">
                  <c:v>716</c:v>
                </c:pt>
                <c:pt idx="351">
                  <c:v>720</c:v>
                </c:pt>
                <c:pt idx="352">
                  <c:v>724</c:v>
                </c:pt>
                <c:pt idx="353">
                  <c:v>727</c:v>
                </c:pt>
                <c:pt idx="354">
                  <c:v>731</c:v>
                </c:pt>
                <c:pt idx="355">
                  <c:v>735</c:v>
                </c:pt>
                <c:pt idx="356">
                  <c:v>739</c:v>
                </c:pt>
                <c:pt idx="357">
                  <c:v>743</c:v>
                </c:pt>
                <c:pt idx="358">
                  <c:v>747</c:v>
                </c:pt>
                <c:pt idx="359">
                  <c:v>751</c:v>
                </c:pt>
                <c:pt idx="360">
                  <c:v>755</c:v>
                </c:pt>
                <c:pt idx="361">
                  <c:v>759</c:v>
                </c:pt>
                <c:pt idx="362">
                  <c:v>763</c:v>
                </c:pt>
                <c:pt idx="363">
                  <c:v>766</c:v>
                </c:pt>
                <c:pt idx="364">
                  <c:v>770</c:v>
                </c:pt>
                <c:pt idx="365">
                  <c:v>774</c:v>
                </c:pt>
                <c:pt idx="366">
                  <c:v>778</c:v>
                </c:pt>
                <c:pt idx="367">
                  <c:v>782</c:v>
                </c:pt>
                <c:pt idx="368">
                  <c:v>787</c:v>
                </c:pt>
                <c:pt idx="369">
                  <c:v>791</c:v>
                </c:pt>
                <c:pt idx="370">
                  <c:v>794</c:v>
                </c:pt>
                <c:pt idx="371">
                  <c:v>798</c:v>
                </c:pt>
                <c:pt idx="372">
                  <c:v>803</c:v>
                </c:pt>
                <c:pt idx="373">
                  <c:v>807</c:v>
                </c:pt>
                <c:pt idx="374">
                  <c:v>811</c:v>
                </c:pt>
                <c:pt idx="375">
                  <c:v>815</c:v>
                </c:pt>
                <c:pt idx="376">
                  <c:v>819</c:v>
                </c:pt>
                <c:pt idx="377">
                  <c:v>823</c:v>
                </c:pt>
                <c:pt idx="378">
                  <c:v>827</c:v>
                </c:pt>
                <c:pt idx="379">
                  <c:v>831</c:v>
                </c:pt>
                <c:pt idx="380">
                  <c:v>835</c:v>
                </c:pt>
                <c:pt idx="381">
                  <c:v>839</c:v>
                </c:pt>
                <c:pt idx="382">
                  <c:v>843</c:v>
                </c:pt>
                <c:pt idx="383">
                  <c:v>847</c:v>
                </c:pt>
                <c:pt idx="384">
                  <c:v>851</c:v>
                </c:pt>
                <c:pt idx="385">
                  <c:v>855</c:v>
                </c:pt>
                <c:pt idx="386">
                  <c:v>860</c:v>
                </c:pt>
                <c:pt idx="387">
                  <c:v>864</c:v>
                </c:pt>
                <c:pt idx="388">
                  <c:v>868</c:v>
                </c:pt>
                <c:pt idx="389">
                  <c:v>872</c:v>
                </c:pt>
                <c:pt idx="390">
                  <c:v>875</c:v>
                </c:pt>
                <c:pt idx="391">
                  <c:v>880</c:v>
                </c:pt>
                <c:pt idx="392">
                  <c:v>884</c:v>
                </c:pt>
                <c:pt idx="393">
                  <c:v>888</c:v>
                </c:pt>
                <c:pt idx="394">
                  <c:v>892</c:v>
                </c:pt>
                <c:pt idx="395">
                  <c:v>896</c:v>
                </c:pt>
                <c:pt idx="396">
                  <c:v>901</c:v>
                </c:pt>
                <c:pt idx="397">
                  <c:v>905</c:v>
                </c:pt>
                <c:pt idx="398">
                  <c:v>909</c:v>
                </c:pt>
                <c:pt idx="399">
                  <c:v>913</c:v>
                </c:pt>
                <c:pt idx="400">
                  <c:v>917</c:v>
                </c:pt>
                <c:pt idx="401">
                  <c:v>921</c:v>
                </c:pt>
                <c:pt idx="402">
                  <c:v>926</c:v>
                </c:pt>
                <c:pt idx="403">
                  <c:v>930</c:v>
                </c:pt>
                <c:pt idx="404">
                  <c:v>934</c:v>
                </c:pt>
                <c:pt idx="405">
                  <c:v>938</c:v>
                </c:pt>
                <c:pt idx="406">
                  <c:v>942</c:v>
                </c:pt>
                <c:pt idx="407">
                  <c:v>945</c:v>
                </c:pt>
                <c:pt idx="408">
                  <c:v>950</c:v>
                </c:pt>
                <c:pt idx="409">
                  <c:v>954</c:v>
                </c:pt>
                <c:pt idx="410">
                  <c:v>958</c:v>
                </c:pt>
                <c:pt idx="411">
                  <c:v>962</c:v>
                </c:pt>
                <c:pt idx="412">
                  <c:v>966</c:v>
                </c:pt>
                <c:pt idx="413">
                  <c:v>969</c:v>
                </c:pt>
                <c:pt idx="414">
                  <c:v>974</c:v>
                </c:pt>
                <c:pt idx="415">
                  <c:v>978</c:v>
                </c:pt>
                <c:pt idx="416">
                  <c:v>981</c:v>
                </c:pt>
                <c:pt idx="417">
                  <c:v>986</c:v>
                </c:pt>
                <c:pt idx="418">
                  <c:v>990</c:v>
                </c:pt>
                <c:pt idx="419">
                  <c:v>993</c:v>
                </c:pt>
                <c:pt idx="420">
                  <c:v>997</c:v>
                </c:pt>
                <c:pt idx="421">
                  <c:v>1001</c:v>
                </c:pt>
                <c:pt idx="422">
                  <c:v>1004</c:v>
                </c:pt>
                <c:pt idx="423">
                  <c:v>1009</c:v>
                </c:pt>
                <c:pt idx="424">
                  <c:v>1012</c:v>
                </c:pt>
                <c:pt idx="425">
                  <c:v>1016</c:v>
                </c:pt>
                <c:pt idx="426">
                  <c:v>1020</c:v>
                </c:pt>
                <c:pt idx="427">
                  <c:v>1024</c:v>
                </c:pt>
                <c:pt idx="428">
                  <c:v>1028</c:v>
                </c:pt>
                <c:pt idx="429">
                  <c:v>1032</c:v>
                </c:pt>
                <c:pt idx="430">
                  <c:v>1036</c:v>
                </c:pt>
                <c:pt idx="431">
                  <c:v>1039</c:v>
                </c:pt>
                <c:pt idx="432">
                  <c:v>1043</c:v>
                </c:pt>
                <c:pt idx="433">
                  <c:v>1047</c:v>
                </c:pt>
                <c:pt idx="434">
                  <c:v>1051</c:v>
                </c:pt>
                <c:pt idx="435">
                  <c:v>1055</c:v>
                </c:pt>
                <c:pt idx="436">
                  <c:v>1058</c:v>
                </c:pt>
                <c:pt idx="437">
                  <c:v>1062</c:v>
                </c:pt>
                <c:pt idx="438">
                  <c:v>1066</c:v>
                </c:pt>
                <c:pt idx="439">
                  <c:v>1070</c:v>
                </c:pt>
                <c:pt idx="440">
                  <c:v>1074</c:v>
                </c:pt>
                <c:pt idx="441">
                  <c:v>1078</c:v>
                </c:pt>
                <c:pt idx="442">
                  <c:v>1081</c:v>
                </c:pt>
                <c:pt idx="443">
                  <c:v>1085</c:v>
                </c:pt>
                <c:pt idx="444">
                  <c:v>1089</c:v>
                </c:pt>
                <c:pt idx="445">
                  <c:v>1093</c:v>
                </c:pt>
                <c:pt idx="446">
                  <c:v>1096</c:v>
                </c:pt>
                <c:pt idx="447">
                  <c:v>1100</c:v>
                </c:pt>
                <c:pt idx="448">
                  <c:v>1104</c:v>
                </c:pt>
                <c:pt idx="449">
                  <c:v>1108</c:v>
                </c:pt>
                <c:pt idx="450">
                  <c:v>1112</c:v>
                </c:pt>
                <c:pt idx="451">
                  <c:v>1116</c:v>
                </c:pt>
                <c:pt idx="452">
                  <c:v>1120</c:v>
                </c:pt>
                <c:pt idx="453">
                  <c:v>1124</c:v>
                </c:pt>
                <c:pt idx="454">
                  <c:v>1127</c:v>
                </c:pt>
                <c:pt idx="455">
                  <c:v>1131</c:v>
                </c:pt>
                <c:pt idx="456">
                  <c:v>1136</c:v>
                </c:pt>
                <c:pt idx="457">
                  <c:v>1140</c:v>
                </c:pt>
                <c:pt idx="458">
                  <c:v>1144</c:v>
                </c:pt>
                <c:pt idx="459">
                  <c:v>1148</c:v>
                </c:pt>
                <c:pt idx="460">
                  <c:v>1152</c:v>
                </c:pt>
                <c:pt idx="461">
                  <c:v>1156</c:v>
                </c:pt>
                <c:pt idx="462">
                  <c:v>1160</c:v>
                </c:pt>
                <c:pt idx="463">
                  <c:v>1164</c:v>
                </c:pt>
                <c:pt idx="464">
                  <c:v>1168</c:v>
                </c:pt>
                <c:pt idx="465">
                  <c:v>1172</c:v>
                </c:pt>
                <c:pt idx="466">
                  <c:v>1176</c:v>
                </c:pt>
                <c:pt idx="467">
                  <c:v>1180</c:v>
                </c:pt>
                <c:pt idx="468">
                  <c:v>1184</c:v>
                </c:pt>
                <c:pt idx="469">
                  <c:v>1188</c:v>
                </c:pt>
                <c:pt idx="470">
                  <c:v>1193</c:v>
                </c:pt>
                <c:pt idx="471">
                  <c:v>1197</c:v>
                </c:pt>
                <c:pt idx="472">
                  <c:v>1201</c:v>
                </c:pt>
                <c:pt idx="473">
                  <c:v>1205</c:v>
                </c:pt>
                <c:pt idx="474">
                  <c:v>1209</c:v>
                </c:pt>
                <c:pt idx="475">
                  <c:v>1213</c:v>
                </c:pt>
                <c:pt idx="476">
                  <c:v>1217</c:v>
                </c:pt>
                <c:pt idx="477">
                  <c:v>1221</c:v>
                </c:pt>
                <c:pt idx="478">
                  <c:v>1226</c:v>
                </c:pt>
                <c:pt idx="479">
                  <c:v>1230</c:v>
                </c:pt>
                <c:pt idx="480">
                  <c:v>1233</c:v>
                </c:pt>
                <c:pt idx="481">
                  <c:v>1238</c:v>
                </c:pt>
                <c:pt idx="482">
                  <c:v>1242</c:v>
                </c:pt>
                <c:pt idx="483">
                  <c:v>1246</c:v>
                </c:pt>
                <c:pt idx="484">
                  <c:v>1249</c:v>
                </c:pt>
                <c:pt idx="485">
                  <c:v>1254</c:v>
                </c:pt>
                <c:pt idx="486">
                  <c:v>1258</c:v>
                </c:pt>
                <c:pt idx="487">
                  <c:v>1262</c:v>
                </c:pt>
                <c:pt idx="488">
                  <c:v>1266</c:v>
                </c:pt>
                <c:pt idx="489">
                  <c:v>1270</c:v>
                </c:pt>
                <c:pt idx="490">
                  <c:v>1274</c:v>
                </c:pt>
                <c:pt idx="491">
                  <c:v>1278</c:v>
                </c:pt>
                <c:pt idx="492">
                  <c:v>1282</c:v>
                </c:pt>
                <c:pt idx="493">
                  <c:v>1287</c:v>
                </c:pt>
                <c:pt idx="494">
                  <c:v>1291</c:v>
                </c:pt>
                <c:pt idx="495">
                  <c:v>1295</c:v>
                </c:pt>
                <c:pt idx="496">
                  <c:v>1299</c:v>
                </c:pt>
                <c:pt idx="497">
                  <c:v>1303</c:v>
                </c:pt>
                <c:pt idx="498">
                  <c:v>1307</c:v>
                </c:pt>
                <c:pt idx="499">
                  <c:v>1311</c:v>
                </c:pt>
                <c:pt idx="500">
                  <c:v>1315</c:v>
                </c:pt>
                <c:pt idx="501">
                  <c:v>1319</c:v>
                </c:pt>
                <c:pt idx="502">
                  <c:v>1323</c:v>
                </c:pt>
                <c:pt idx="503">
                  <c:v>1327</c:v>
                </c:pt>
                <c:pt idx="504">
                  <c:v>1331</c:v>
                </c:pt>
                <c:pt idx="505">
                  <c:v>1335</c:v>
                </c:pt>
                <c:pt idx="506">
                  <c:v>1339</c:v>
                </c:pt>
                <c:pt idx="507">
                  <c:v>1343</c:v>
                </c:pt>
                <c:pt idx="508">
                  <c:v>1347</c:v>
                </c:pt>
                <c:pt idx="509">
                  <c:v>1352</c:v>
                </c:pt>
                <c:pt idx="510">
                  <c:v>1356</c:v>
                </c:pt>
                <c:pt idx="511">
                  <c:v>1360</c:v>
                </c:pt>
                <c:pt idx="512">
                  <c:v>1364</c:v>
                </c:pt>
                <c:pt idx="513">
                  <c:v>1368</c:v>
                </c:pt>
                <c:pt idx="514">
                  <c:v>1372</c:v>
                </c:pt>
                <c:pt idx="515">
                  <c:v>1376</c:v>
                </c:pt>
                <c:pt idx="516">
                  <c:v>1380</c:v>
                </c:pt>
                <c:pt idx="517">
                  <c:v>1384</c:v>
                </c:pt>
                <c:pt idx="518">
                  <c:v>1389</c:v>
                </c:pt>
                <c:pt idx="519">
                  <c:v>1393</c:v>
                </c:pt>
                <c:pt idx="520">
                  <c:v>1396</c:v>
                </c:pt>
                <c:pt idx="521">
                  <c:v>1401</c:v>
                </c:pt>
                <c:pt idx="522">
                  <c:v>1405</c:v>
                </c:pt>
                <c:pt idx="523">
                  <c:v>1409</c:v>
                </c:pt>
                <c:pt idx="524">
                  <c:v>1413</c:v>
                </c:pt>
                <c:pt idx="525">
                  <c:v>1417</c:v>
                </c:pt>
                <c:pt idx="526">
                  <c:v>1421</c:v>
                </c:pt>
                <c:pt idx="527">
                  <c:v>1425</c:v>
                </c:pt>
                <c:pt idx="528">
                  <c:v>1429</c:v>
                </c:pt>
                <c:pt idx="529">
                  <c:v>1434</c:v>
                </c:pt>
                <c:pt idx="530">
                  <c:v>1437</c:v>
                </c:pt>
                <c:pt idx="531">
                  <c:v>1442</c:v>
                </c:pt>
                <c:pt idx="532">
                  <c:v>1446</c:v>
                </c:pt>
                <c:pt idx="533">
                  <c:v>1450</c:v>
                </c:pt>
                <c:pt idx="534">
                  <c:v>1454</c:v>
                </c:pt>
                <c:pt idx="535">
                  <c:v>1458</c:v>
                </c:pt>
                <c:pt idx="536">
                  <c:v>1462</c:v>
                </c:pt>
                <c:pt idx="537">
                  <c:v>1466</c:v>
                </c:pt>
                <c:pt idx="538">
                  <c:v>1470</c:v>
                </c:pt>
                <c:pt idx="539">
                  <c:v>1474</c:v>
                </c:pt>
                <c:pt idx="540">
                  <c:v>1478</c:v>
                </c:pt>
                <c:pt idx="541">
                  <c:v>1482</c:v>
                </c:pt>
                <c:pt idx="542">
                  <c:v>1487</c:v>
                </c:pt>
                <c:pt idx="543">
                  <c:v>1491</c:v>
                </c:pt>
                <c:pt idx="544">
                  <c:v>1494</c:v>
                </c:pt>
                <c:pt idx="545">
                  <c:v>1499</c:v>
                </c:pt>
                <c:pt idx="546">
                  <c:v>1503</c:v>
                </c:pt>
                <c:pt idx="547">
                  <c:v>1507</c:v>
                </c:pt>
                <c:pt idx="548">
                  <c:v>1511</c:v>
                </c:pt>
                <c:pt idx="549">
                  <c:v>1515</c:v>
                </c:pt>
                <c:pt idx="550">
                  <c:v>1519</c:v>
                </c:pt>
                <c:pt idx="551">
                  <c:v>1524</c:v>
                </c:pt>
                <c:pt idx="552">
                  <c:v>1528</c:v>
                </c:pt>
                <c:pt idx="553">
                  <c:v>1532</c:v>
                </c:pt>
                <c:pt idx="554">
                  <c:v>1536</c:v>
                </c:pt>
                <c:pt idx="555">
                  <c:v>1540</c:v>
                </c:pt>
                <c:pt idx="556">
                  <c:v>1544</c:v>
                </c:pt>
                <c:pt idx="557">
                  <c:v>1548</c:v>
                </c:pt>
                <c:pt idx="558">
                  <c:v>1552</c:v>
                </c:pt>
                <c:pt idx="559">
                  <c:v>1556</c:v>
                </c:pt>
                <c:pt idx="560">
                  <c:v>1560</c:v>
                </c:pt>
                <c:pt idx="561">
                  <c:v>1564</c:v>
                </c:pt>
                <c:pt idx="562">
                  <c:v>1568</c:v>
                </c:pt>
                <c:pt idx="563">
                  <c:v>1572</c:v>
                </c:pt>
                <c:pt idx="564">
                  <c:v>1576</c:v>
                </c:pt>
                <c:pt idx="565">
                  <c:v>1580</c:v>
                </c:pt>
                <c:pt idx="566">
                  <c:v>1584</c:v>
                </c:pt>
                <c:pt idx="567">
                  <c:v>1588</c:v>
                </c:pt>
                <c:pt idx="568">
                  <c:v>1592</c:v>
                </c:pt>
                <c:pt idx="569">
                  <c:v>1596</c:v>
                </c:pt>
                <c:pt idx="570">
                  <c:v>1600</c:v>
                </c:pt>
                <c:pt idx="571">
                  <c:v>1603</c:v>
                </c:pt>
                <c:pt idx="572">
                  <c:v>1607</c:v>
                </c:pt>
                <c:pt idx="573">
                  <c:v>1612</c:v>
                </c:pt>
                <c:pt idx="574">
                  <c:v>1616</c:v>
                </c:pt>
                <c:pt idx="575">
                  <c:v>1619</c:v>
                </c:pt>
                <c:pt idx="576">
                  <c:v>1623</c:v>
                </c:pt>
                <c:pt idx="577">
                  <c:v>1627</c:v>
                </c:pt>
                <c:pt idx="578">
                  <c:v>1631</c:v>
                </c:pt>
                <c:pt idx="579">
                  <c:v>1635</c:v>
                </c:pt>
                <c:pt idx="580">
                  <c:v>1638</c:v>
                </c:pt>
                <c:pt idx="581">
                  <c:v>1642</c:v>
                </c:pt>
                <c:pt idx="582">
                  <c:v>1646</c:v>
                </c:pt>
                <c:pt idx="583">
                  <c:v>1650</c:v>
                </c:pt>
                <c:pt idx="584">
                  <c:v>1654</c:v>
                </c:pt>
                <c:pt idx="585">
                  <c:v>1658</c:v>
                </c:pt>
                <c:pt idx="586">
                  <c:v>1662</c:v>
                </c:pt>
                <c:pt idx="587">
                  <c:v>1666</c:v>
                </c:pt>
                <c:pt idx="588">
                  <c:v>1669</c:v>
                </c:pt>
                <c:pt idx="589">
                  <c:v>1673</c:v>
                </c:pt>
                <c:pt idx="590">
                  <c:v>1677</c:v>
                </c:pt>
                <c:pt idx="591">
                  <c:v>1682</c:v>
                </c:pt>
                <c:pt idx="592">
                  <c:v>1685</c:v>
                </c:pt>
                <c:pt idx="593">
                  <c:v>1689</c:v>
                </c:pt>
                <c:pt idx="594">
                  <c:v>1693</c:v>
                </c:pt>
                <c:pt idx="595">
                  <c:v>1697</c:v>
                </c:pt>
                <c:pt idx="596">
                  <c:v>1701</c:v>
                </c:pt>
                <c:pt idx="597">
                  <c:v>1705</c:v>
                </c:pt>
                <c:pt idx="598">
                  <c:v>1709</c:v>
                </c:pt>
                <c:pt idx="599">
                  <c:v>1713</c:v>
                </c:pt>
                <c:pt idx="600">
                  <c:v>1717</c:v>
                </c:pt>
                <c:pt idx="601">
                  <c:v>1721</c:v>
                </c:pt>
                <c:pt idx="602">
                  <c:v>1725</c:v>
                </c:pt>
                <c:pt idx="603">
                  <c:v>1729</c:v>
                </c:pt>
                <c:pt idx="604">
                  <c:v>1733</c:v>
                </c:pt>
                <c:pt idx="605">
                  <c:v>1737</c:v>
                </c:pt>
                <c:pt idx="606">
                  <c:v>1741</c:v>
                </c:pt>
                <c:pt idx="607">
                  <c:v>1745</c:v>
                </c:pt>
                <c:pt idx="608">
                  <c:v>1749</c:v>
                </c:pt>
                <c:pt idx="609">
                  <c:v>1753</c:v>
                </c:pt>
                <c:pt idx="610">
                  <c:v>1757</c:v>
                </c:pt>
                <c:pt idx="611">
                  <c:v>1761</c:v>
                </c:pt>
                <c:pt idx="612">
                  <c:v>1765</c:v>
                </c:pt>
                <c:pt idx="613">
                  <c:v>1769</c:v>
                </c:pt>
                <c:pt idx="614">
                  <c:v>1774</c:v>
                </c:pt>
                <c:pt idx="615">
                  <c:v>1777</c:v>
                </c:pt>
                <c:pt idx="616">
                  <c:v>1781</c:v>
                </c:pt>
                <c:pt idx="617">
                  <c:v>1785</c:v>
                </c:pt>
                <c:pt idx="618">
                  <c:v>1790</c:v>
                </c:pt>
                <c:pt idx="619">
                  <c:v>1794</c:v>
                </c:pt>
                <c:pt idx="620">
                  <c:v>1798</c:v>
                </c:pt>
                <c:pt idx="621">
                  <c:v>1802</c:v>
                </c:pt>
                <c:pt idx="622">
                  <c:v>1806</c:v>
                </c:pt>
                <c:pt idx="623">
                  <c:v>1810</c:v>
                </c:pt>
                <c:pt idx="624">
                  <c:v>1814</c:v>
                </c:pt>
                <c:pt idx="625">
                  <c:v>1819</c:v>
                </c:pt>
                <c:pt idx="626">
                  <c:v>1823</c:v>
                </c:pt>
                <c:pt idx="627">
                  <c:v>1827</c:v>
                </c:pt>
                <c:pt idx="628">
                  <c:v>1831</c:v>
                </c:pt>
                <c:pt idx="629">
                  <c:v>1835</c:v>
                </c:pt>
                <c:pt idx="630">
                  <c:v>1839</c:v>
                </c:pt>
                <c:pt idx="631">
                  <c:v>1844</c:v>
                </c:pt>
                <c:pt idx="632">
                  <c:v>1848</c:v>
                </c:pt>
                <c:pt idx="633">
                  <c:v>1852</c:v>
                </c:pt>
                <c:pt idx="634">
                  <c:v>1856</c:v>
                </c:pt>
                <c:pt idx="635">
                  <c:v>1861</c:v>
                </c:pt>
                <c:pt idx="636">
                  <c:v>1865</c:v>
                </c:pt>
                <c:pt idx="637">
                  <c:v>1869</c:v>
                </c:pt>
                <c:pt idx="638">
                  <c:v>1873</c:v>
                </c:pt>
                <c:pt idx="639">
                  <c:v>1877</c:v>
                </c:pt>
                <c:pt idx="640">
                  <c:v>1882</c:v>
                </c:pt>
                <c:pt idx="641">
                  <c:v>1885</c:v>
                </c:pt>
                <c:pt idx="642">
                  <c:v>1890</c:v>
                </c:pt>
                <c:pt idx="643">
                  <c:v>1894</c:v>
                </c:pt>
                <c:pt idx="644">
                  <c:v>1898</c:v>
                </c:pt>
                <c:pt idx="645">
                  <c:v>1901</c:v>
                </c:pt>
                <c:pt idx="646">
                  <c:v>1906</c:v>
                </c:pt>
                <c:pt idx="647">
                  <c:v>1910</c:v>
                </c:pt>
                <c:pt idx="648">
                  <c:v>1914</c:v>
                </c:pt>
                <c:pt idx="649">
                  <c:v>1918</c:v>
                </c:pt>
                <c:pt idx="650">
                  <c:v>1921</c:v>
                </c:pt>
                <c:pt idx="651">
                  <c:v>1926</c:v>
                </c:pt>
                <c:pt idx="652">
                  <c:v>1930</c:v>
                </c:pt>
                <c:pt idx="653">
                  <c:v>1934</c:v>
                </c:pt>
                <c:pt idx="654">
                  <c:v>1937</c:v>
                </c:pt>
                <c:pt idx="655">
                  <c:v>1942</c:v>
                </c:pt>
                <c:pt idx="656">
                  <c:v>1945</c:v>
                </c:pt>
                <c:pt idx="657">
                  <c:v>1949</c:v>
                </c:pt>
                <c:pt idx="658">
                  <c:v>1953</c:v>
                </c:pt>
                <c:pt idx="659">
                  <c:v>1957</c:v>
                </c:pt>
                <c:pt idx="660">
                  <c:v>1961</c:v>
                </c:pt>
                <c:pt idx="661">
                  <c:v>1965</c:v>
                </c:pt>
                <c:pt idx="662">
                  <c:v>1969</c:v>
                </c:pt>
                <c:pt idx="663">
                  <c:v>1973</c:v>
                </c:pt>
                <c:pt idx="664">
                  <c:v>1977</c:v>
                </c:pt>
                <c:pt idx="665">
                  <c:v>1981</c:v>
                </c:pt>
                <c:pt idx="666">
                  <c:v>1985</c:v>
                </c:pt>
                <c:pt idx="667">
                  <c:v>1988</c:v>
                </c:pt>
                <c:pt idx="668">
                  <c:v>1992</c:v>
                </c:pt>
                <c:pt idx="669">
                  <c:v>1996</c:v>
                </c:pt>
                <c:pt idx="670">
                  <c:v>2000</c:v>
                </c:pt>
                <c:pt idx="671">
                  <c:v>2004</c:v>
                </c:pt>
                <c:pt idx="672">
                  <c:v>2008</c:v>
                </c:pt>
                <c:pt idx="673">
                  <c:v>2011</c:v>
                </c:pt>
                <c:pt idx="674">
                  <c:v>2016</c:v>
                </c:pt>
                <c:pt idx="675">
                  <c:v>2019</c:v>
                </c:pt>
                <c:pt idx="676">
                  <c:v>2023</c:v>
                </c:pt>
                <c:pt idx="677">
                  <c:v>2027</c:v>
                </c:pt>
                <c:pt idx="678">
                  <c:v>2031</c:v>
                </c:pt>
                <c:pt idx="679">
                  <c:v>2035</c:v>
                </c:pt>
                <c:pt idx="680">
                  <c:v>2039</c:v>
                </c:pt>
                <c:pt idx="681">
                  <c:v>2043</c:v>
                </c:pt>
                <c:pt idx="682">
                  <c:v>2047</c:v>
                </c:pt>
                <c:pt idx="683">
                  <c:v>2051</c:v>
                </c:pt>
                <c:pt idx="684">
                  <c:v>2055</c:v>
                </c:pt>
                <c:pt idx="685">
                  <c:v>2059</c:v>
                </c:pt>
                <c:pt idx="686">
                  <c:v>2063</c:v>
                </c:pt>
                <c:pt idx="687">
                  <c:v>2067</c:v>
                </c:pt>
                <c:pt idx="688">
                  <c:v>2071</c:v>
                </c:pt>
                <c:pt idx="689">
                  <c:v>2075</c:v>
                </c:pt>
                <c:pt idx="690">
                  <c:v>2079</c:v>
                </c:pt>
                <c:pt idx="691">
                  <c:v>2083</c:v>
                </c:pt>
                <c:pt idx="692">
                  <c:v>2087</c:v>
                </c:pt>
                <c:pt idx="693">
                  <c:v>2091</c:v>
                </c:pt>
                <c:pt idx="694">
                  <c:v>2096</c:v>
                </c:pt>
                <c:pt idx="695">
                  <c:v>2100</c:v>
                </c:pt>
                <c:pt idx="696">
                  <c:v>2104</c:v>
                </c:pt>
                <c:pt idx="697">
                  <c:v>2108</c:v>
                </c:pt>
                <c:pt idx="698">
                  <c:v>2112</c:v>
                </c:pt>
                <c:pt idx="699">
                  <c:v>2116</c:v>
                </c:pt>
                <c:pt idx="700">
                  <c:v>2120</c:v>
                </c:pt>
                <c:pt idx="701">
                  <c:v>2124</c:v>
                </c:pt>
                <c:pt idx="702">
                  <c:v>2128</c:v>
                </c:pt>
                <c:pt idx="703">
                  <c:v>2132</c:v>
                </c:pt>
                <c:pt idx="704">
                  <c:v>2137</c:v>
                </c:pt>
                <c:pt idx="705">
                  <c:v>2141</c:v>
                </c:pt>
                <c:pt idx="706">
                  <c:v>2145</c:v>
                </c:pt>
                <c:pt idx="707">
                  <c:v>2149</c:v>
                </c:pt>
                <c:pt idx="708">
                  <c:v>2153</c:v>
                </c:pt>
                <c:pt idx="709">
                  <c:v>2157</c:v>
                </c:pt>
                <c:pt idx="710">
                  <c:v>2161</c:v>
                </c:pt>
                <c:pt idx="711">
                  <c:v>2166</c:v>
                </c:pt>
                <c:pt idx="712">
                  <c:v>2170</c:v>
                </c:pt>
                <c:pt idx="713">
                  <c:v>2174</c:v>
                </c:pt>
                <c:pt idx="714">
                  <c:v>2178</c:v>
                </c:pt>
                <c:pt idx="715">
                  <c:v>2182</c:v>
                </c:pt>
                <c:pt idx="716">
                  <c:v>2187</c:v>
                </c:pt>
                <c:pt idx="717">
                  <c:v>2190</c:v>
                </c:pt>
                <c:pt idx="718">
                  <c:v>2194</c:v>
                </c:pt>
                <c:pt idx="719">
                  <c:v>2198</c:v>
                </c:pt>
                <c:pt idx="720">
                  <c:v>2202</c:v>
                </c:pt>
                <c:pt idx="721">
                  <c:v>2207</c:v>
                </c:pt>
                <c:pt idx="722">
                  <c:v>2211</c:v>
                </c:pt>
                <c:pt idx="723">
                  <c:v>2215</c:v>
                </c:pt>
                <c:pt idx="724">
                  <c:v>2219</c:v>
                </c:pt>
                <c:pt idx="725">
                  <c:v>2223</c:v>
                </c:pt>
                <c:pt idx="726">
                  <c:v>2227</c:v>
                </c:pt>
                <c:pt idx="727">
                  <c:v>2231</c:v>
                </c:pt>
                <c:pt idx="728">
                  <c:v>2235</c:v>
                </c:pt>
                <c:pt idx="729">
                  <c:v>2239</c:v>
                </c:pt>
                <c:pt idx="730">
                  <c:v>2243</c:v>
                </c:pt>
                <c:pt idx="731">
                  <c:v>2247</c:v>
                </c:pt>
                <c:pt idx="732">
                  <c:v>2251</c:v>
                </c:pt>
                <c:pt idx="733">
                  <c:v>2255</c:v>
                </c:pt>
                <c:pt idx="734">
                  <c:v>2259</c:v>
                </c:pt>
                <c:pt idx="735">
                  <c:v>2263</c:v>
                </c:pt>
                <c:pt idx="736">
                  <c:v>2266</c:v>
                </c:pt>
                <c:pt idx="737">
                  <c:v>2270</c:v>
                </c:pt>
                <c:pt idx="738">
                  <c:v>2274</c:v>
                </c:pt>
                <c:pt idx="739">
                  <c:v>2278</c:v>
                </c:pt>
                <c:pt idx="740">
                  <c:v>2282</c:v>
                </c:pt>
                <c:pt idx="741">
                  <c:v>2286</c:v>
                </c:pt>
                <c:pt idx="742">
                  <c:v>2290</c:v>
                </c:pt>
                <c:pt idx="743">
                  <c:v>2294</c:v>
                </c:pt>
                <c:pt idx="744">
                  <c:v>2298</c:v>
                </c:pt>
                <c:pt idx="745">
                  <c:v>2302</c:v>
                </c:pt>
                <c:pt idx="746">
                  <c:v>2306</c:v>
                </c:pt>
                <c:pt idx="747">
                  <c:v>2310</c:v>
                </c:pt>
                <c:pt idx="748">
                  <c:v>2314</c:v>
                </c:pt>
                <c:pt idx="749">
                  <c:v>2318</c:v>
                </c:pt>
                <c:pt idx="750">
                  <c:v>2322</c:v>
                </c:pt>
                <c:pt idx="751">
                  <c:v>2326</c:v>
                </c:pt>
                <c:pt idx="752">
                  <c:v>2330</c:v>
                </c:pt>
                <c:pt idx="753">
                  <c:v>2334</c:v>
                </c:pt>
                <c:pt idx="754">
                  <c:v>2338</c:v>
                </c:pt>
                <c:pt idx="755">
                  <c:v>2342</c:v>
                </c:pt>
                <c:pt idx="756">
                  <c:v>2346</c:v>
                </c:pt>
                <c:pt idx="757">
                  <c:v>2350</c:v>
                </c:pt>
                <c:pt idx="758">
                  <c:v>2354</c:v>
                </c:pt>
                <c:pt idx="759">
                  <c:v>2358</c:v>
                </c:pt>
                <c:pt idx="760">
                  <c:v>2362</c:v>
                </c:pt>
                <c:pt idx="761">
                  <c:v>2366</c:v>
                </c:pt>
                <c:pt idx="762">
                  <c:v>2370</c:v>
                </c:pt>
                <c:pt idx="763">
                  <c:v>2374</c:v>
                </c:pt>
                <c:pt idx="764">
                  <c:v>2378</c:v>
                </c:pt>
                <c:pt idx="765">
                  <c:v>2383</c:v>
                </c:pt>
                <c:pt idx="766">
                  <c:v>2387</c:v>
                </c:pt>
                <c:pt idx="767">
                  <c:v>2390</c:v>
                </c:pt>
                <c:pt idx="768">
                  <c:v>2395</c:v>
                </c:pt>
                <c:pt idx="769">
                  <c:v>2399</c:v>
                </c:pt>
                <c:pt idx="770">
                  <c:v>2403</c:v>
                </c:pt>
                <c:pt idx="771">
                  <c:v>2408</c:v>
                </c:pt>
                <c:pt idx="772">
                  <c:v>2411</c:v>
                </c:pt>
                <c:pt idx="773">
                  <c:v>2415</c:v>
                </c:pt>
                <c:pt idx="774">
                  <c:v>2419</c:v>
                </c:pt>
                <c:pt idx="775">
                  <c:v>2423</c:v>
                </c:pt>
                <c:pt idx="776">
                  <c:v>2427</c:v>
                </c:pt>
                <c:pt idx="777">
                  <c:v>2432</c:v>
                </c:pt>
                <c:pt idx="778">
                  <c:v>2436</c:v>
                </c:pt>
                <c:pt idx="779">
                  <c:v>2439</c:v>
                </c:pt>
                <c:pt idx="780">
                  <c:v>2444</c:v>
                </c:pt>
                <c:pt idx="781">
                  <c:v>2448</c:v>
                </c:pt>
                <c:pt idx="782">
                  <c:v>2452</c:v>
                </c:pt>
                <c:pt idx="783">
                  <c:v>2456</c:v>
                </c:pt>
                <c:pt idx="784">
                  <c:v>2460</c:v>
                </c:pt>
                <c:pt idx="785">
                  <c:v>2464</c:v>
                </c:pt>
                <c:pt idx="786">
                  <c:v>2468</c:v>
                </c:pt>
                <c:pt idx="787">
                  <c:v>2472</c:v>
                </c:pt>
                <c:pt idx="788">
                  <c:v>2476</c:v>
                </c:pt>
                <c:pt idx="789">
                  <c:v>2480</c:v>
                </c:pt>
                <c:pt idx="790">
                  <c:v>2484</c:v>
                </c:pt>
                <c:pt idx="791">
                  <c:v>2488</c:v>
                </c:pt>
                <c:pt idx="792">
                  <c:v>2492</c:v>
                </c:pt>
                <c:pt idx="793">
                  <c:v>2496</c:v>
                </c:pt>
                <c:pt idx="794">
                  <c:v>2500</c:v>
                </c:pt>
                <c:pt idx="795">
                  <c:v>2504</c:v>
                </c:pt>
                <c:pt idx="796">
                  <c:v>2507</c:v>
                </c:pt>
                <c:pt idx="797">
                  <c:v>2512</c:v>
                </c:pt>
                <c:pt idx="798">
                  <c:v>2516</c:v>
                </c:pt>
                <c:pt idx="799">
                  <c:v>2520</c:v>
                </c:pt>
                <c:pt idx="800">
                  <c:v>2523</c:v>
                </c:pt>
                <c:pt idx="801">
                  <c:v>2527</c:v>
                </c:pt>
                <c:pt idx="802">
                  <c:v>2530</c:v>
                </c:pt>
                <c:pt idx="803">
                  <c:v>2535</c:v>
                </c:pt>
                <c:pt idx="804">
                  <c:v>2538</c:v>
                </c:pt>
                <c:pt idx="805">
                  <c:v>2542</c:v>
                </c:pt>
                <c:pt idx="806">
                  <c:v>2546</c:v>
                </c:pt>
                <c:pt idx="807">
                  <c:v>2550</c:v>
                </c:pt>
                <c:pt idx="808">
                  <c:v>2553</c:v>
                </c:pt>
                <c:pt idx="809">
                  <c:v>2557</c:v>
                </c:pt>
                <c:pt idx="810">
                  <c:v>2560</c:v>
                </c:pt>
                <c:pt idx="811">
                  <c:v>2565</c:v>
                </c:pt>
                <c:pt idx="812">
                  <c:v>2568</c:v>
                </c:pt>
                <c:pt idx="813">
                  <c:v>2572</c:v>
                </c:pt>
                <c:pt idx="814">
                  <c:v>2576</c:v>
                </c:pt>
                <c:pt idx="815">
                  <c:v>2579</c:v>
                </c:pt>
                <c:pt idx="816">
                  <c:v>2583</c:v>
                </c:pt>
                <c:pt idx="817">
                  <c:v>2587</c:v>
                </c:pt>
                <c:pt idx="818">
                  <c:v>2591</c:v>
                </c:pt>
                <c:pt idx="819">
                  <c:v>2595</c:v>
                </c:pt>
                <c:pt idx="820">
                  <c:v>2598</c:v>
                </c:pt>
                <c:pt idx="821">
                  <c:v>2602</c:v>
                </c:pt>
                <c:pt idx="822">
                  <c:v>2606</c:v>
                </c:pt>
                <c:pt idx="823">
                  <c:v>2610</c:v>
                </c:pt>
                <c:pt idx="824">
                  <c:v>2614</c:v>
                </c:pt>
                <c:pt idx="825">
                  <c:v>2618</c:v>
                </c:pt>
                <c:pt idx="826">
                  <c:v>2621</c:v>
                </c:pt>
                <c:pt idx="827">
                  <c:v>2626</c:v>
                </c:pt>
                <c:pt idx="828">
                  <c:v>2629</c:v>
                </c:pt>
                <c:pt idx="829">
                  <c:v>2634</c:v>
                </c:pt>
                <c:pt idx="830">
                  <c:v>2638</c:v>
                </c:pt>
                <c:pt idx="831">
                  <c:v>2642</c:v>
                </c:pt>
                <c:pt idx="832">
                  <c:v>2646</c:v>
                </c:pt>
                <c:pt idx="833">
                  <c:v>2650</c:v>
                </c:pt>
                <c:pt idx="834">
                  <c:v>2654</c:v>
                </c:pt>
                <c:pt idx="835">
                  <c:v>2658</c:v>
                </c:pt>
                <c:pt idx="836">
                  <c:v>2663</c:v>
                </c:pt>
                <c:pt idx="837">
                  <c:v>2667</c:v>
                </c:pt>
                <c:pt idx="838">
                  <c:v>2670</c:v>
                </c:pt>
                <c:pt idx="839">
                  <c:v>2674</c:v>
                </c:pt>
                <c:pt idx="840">
                  <c:v>2679</c:v>
                </c:pt>
                <c:pt idx="841">
                  <c:v>2682</c:v>
                </c:pt>
                <c:pt idx="842">
                  <c:v>2687</c:v>
                </c:pt>
                <c:pt idx="843">
                  <c:v>2691</c:v>
                </c:pt>
                <c:pt idx="844">
                  <c:v>2695</c:v>
                </c:pt>
                <c:pt idx="845">
                  <c:v>2699</c:v>
                </c:pt>
                <c:pt idx="846">
                  <c:v>2703</c:v>
                </c:pt>
                <c:pt idx="847">
                  <c:v>2707</c:v>
                </c:pt>
                <c:pt idx="848">
                  <c:v>2712</c:v>
                </c:pt>
                <c:pt idx="849">
                  <c:v>2716</c:v>
                </c:pt>
                <c:pt idx="850">
                  <c:v>2720</c:v>
                </c:pt>
                <c:pt idx="851">
                  <c:v>2724</c:v>
                </c:pt>
                <c:pt idx="852">
                  <c:v>2728</c:v>
                </c:pt>
                <c:pt idx="853">
                  <c:v>2732</c:v>
                </c:pt>
                <c:pt idx="854">
                  <c:v>2737</c:v>
                </c:pt>
                <c:pt idx="855">
                  <c:v>2740</c:v>
                </c:pt>
                <c:pt idx="856">
                  <c:v>2745</c:v>
                </c:pt>
                <c:pt idx="857">
                  <c:v>2749</c:v>
                </c:pt>
                <c:pt idx="858">
                  <c:v>2753</c:v>
                </c:pt>
                <c:pt idx="859">
                  <c:v>2758</c:v>
                </c:pt>
                <c:pt idx="860">
                  <c:v>2761</c:v>
                </c:pt>
                <c:pt idx="861">
                  <c:v>2766</c:v>
                </c:pt>
                <c:pt idx="862">
                  <c:v>2770</c:v>
                </c:pt>
                <c:pt idx="863">
                  <c:v>2774</c:v>
                </c:pt>
                <c:pt idx="864">
                  <c:v>2779</c:v>
                </c:pt>
                <c:pt idx="865">
                  <c:v>2782</c:v>
                </c:pt>
                <c:pt idx="866">
                  <c:v>2786</c:v>
                </c:pt>
                <c:pt idx="867">
                  <c:v>2791</c:v>
                </c:pt>
                <c:pt idx="868">
                  <c:v>2794</c:v>
                </c:pt>
                <c:pt idx="869">
                  <c:v>2799</c:v>
                </c:pt>
                <c:pt idx="870">
                  <c:v>2803</c:v>
                </c:pt>
                <c:pt idx="871">
                  <c:v>2807</c:v>
                </c:pt>
                <c:pt idx="872">
                  <c:v>2810</c:v>
                </c:pt>
                <c:pt idx="873">
                  <c:v>2814</c:v>
                </c:pt>
                <c:pt idx="874">
                  <c:v>2819</c:v>
                </c:pt>
                <c:pt idx="875">
                  <c:v>2822</c:v>
                </c:pt>
                <c:pt idx="876">
                  <c:v>2827</c:v>
                </c:pt>
                <c:pt idx="877">
                  <c:v>2831</c:v>
                </c:pt>
                <c:pt idx="878">
                  <c:v>2835</c:v>
                </c:pt>
                <c:pt idx="879">
                  <c:v>2838</c:v>
                </c:pt>
                <c:pt idx="880">
                  <c:v>2842</c:v>
                </c:pt>
                <c:pt idx="881">
                  <c:v>2846</c:v>
                </c:pt>
                <c:pt idx="882">
                  <c:v>2850</c:v>
                </c:pt>
                <c:pt idx="883">
                  <c:v>2854</c:v>
                </c:pt>
                <c:pt idx="884">
                  <c:v>2858</c:v>
                </c:pt>
                <c:pt idx="885">
                  <c:v>2862</c:v>
                </c:pt>
                <c:pt idx="886">
                  <c:v>2866</c:v>
                </c:pt>
                <c:pt idx="887">
                  <c:v>2870</c:v>
                </c:pt>
                <c:pt idx="888">
                  <c:v>2873</c:v>
                </c:pt>
                <c:pt idx="889">
                  <c:v>2877</c:v>
                </c:pt>
                <c:pt idx="890">
                  <c:v>2881</c:v>
                </c:pt>
                <c:pt idx="891">
                  <c:v>2885</c:v>
                </c:pt>
                <c:pt idx="892">
                  <c:v>2889</c:v>
                </c:pt>
                <c:pt idx="893">
                  <c:v>2893</c:v>
                </c:pt>
                <c:pt idx="894">
                  <c:v>2897</c:v>
                </c:pt>
                <c:pt idx="895">
                  <c:v>2900</c:v>
                </c:pt>
                <c:pt idx="896">
                  <c:v>2905</c:v>
                </c:pt>
                <c:pt idx="897">
                  <c:v>2908</c:v>
                </c:pt>
                <c:pt idx="898">
                  <c:v>2912</c:v>
                </c:pt>
                <c:pt idx="899">
                  <c:v>2916</c:v>
                </c:pt>
                <c:pt idx="900">
                  <c:v>2920</c:v>
                </c:pt>
                <c:pt idx="901">
                  <c:v>2924</c:v>
                </c:pt>
                <c:pt idx="902">
                  <c:v>2928</c:v>
                </c:pt>
                <c:pt idx="903">
                  <c:v>2932</c:v>
                </c:pt>
                <c:pt idx="904">
                  <c:v>2936</c:v>
                </c:pt>
                <c:pt idx="905">
                  <c:v>2940</c:v>
                </c:pt>
                <c:pt idx="906">
                  <c:v>2943</c:v>
                </c:pt>
                <c:pt idx="907">
                  <c:v>2948</c:v>
                </c:pt>
                <c:pt idx="908">
                  <c:v>2952</c:v>
                </c:pt>
                <c:pt idx="909">
                  <c:v>2956</c:v>
                </c:pt>
                <c:pt idx="910">
                  <c:v>2960</c:v>
                </c:pt>
                <c:pt idx="911">
                  <c:v>2964</c:v>
                </c:pt>
                <c:pt idx="912">
                  <c:v>2968</c:v>
                </c:pt>
                <c:pt idx="913">
                  <c:v>2972</c:v>
                </c:pt>
                <c:pt idx="914">
                  <c:v>2976</c:v>
                </c:pt>
                <c:pt idx="915">
                  <c:v>2980</c:v>
                </c:pt>
                <c:pt idx="916">
                  <c:v>2985</c:v>
                </c:pt>
                <c:pt idx="917">
                  <c:v>2989</c:v>
                </c:pt>
                <c:pt idx="918">
                  <c:v>2993</c:v>
                </c:pt>
                <c:pt idx="919">
                  <c:v>2997</c:v>
                </c:pt>
                <c:pt idx="920">
                  <c:v>3001</c:v>
                </c:pt>
                <c:pt idx="921">
                  <c:v>3005</c:v>
                </c:pt>
                <c:pt idx="922">
                  <c:v>3010</c:v>
                </c:pt>
                <c:pt idx="923">
                  <c:v>3013</c:v>
                </c:pt>
                <c:pt idx="924">
                  <c:v>3017</c:v>
                </c:pt>
                <c:pt idx="925">
                  <c:v>3022</c:v>
                </c:pt>
                <c:pt idx="926">
                  <c:v>3026</c:v>
                </c:pt>
                <c:pt idx="927">
                  <c:v>3030</c:v>
                </c:pt>
                <c:pt idx="928">
                  <c:v>3034</c:v>
                </c:pt>
                <c:pt idx="929">
                  <c:v>3038</c:v>
                </c:pt>
                <c:pt idx="930">
                  <c:v>3042</c:v>
                </c:pt>
                <c:pt idx="931">
                  <c:v>3046</c:v>
                </c:pt>
                <c:pt idx="932">
                  <c:v>3051</c:v>
                </c:pt>
                <c:pt idx="933">
                  <c:v>3055</c:v>
                </c:pt>
                <c:pt idx="934">
                  <c:v>3059</c:v>
                </c:pt>
                <c:pt idx="935">
                  <c:v>3062</c:v>
                </c:pt>
                <c:pt idx="936">
                  <c:v>3067</c:v>
                </c:pt>
                <c:pt idx="937">
                  <c:v>3071</c:v>
                </c:pt>
                <c:pt idx="938">
                  <c:v>3075</c:v>
                </c:pt>
                <c:pt idx="939">
                  <c:v>3079</c:v>
                </c:pt>
                <c:pt idx="940">
                  <c:v>3083</c:v>
                </c:pt>
                <c:pt idx="941">
                  <c:v>3087</c:v>
                </c:pt>
                <c:pt idx="942">
                  <c:v>3091</c:v>
                </c:pt>
                <c:pt idx="943">
                  <c:v>3096</c:v>
                </c:pt>
                <c:pt idx="944">
                  <c:v>3100</c:v>
                </c:pt>
                <c:pt idx="945">
                  <c:v>3104</c:v>
                </c:pt>
                <c:pt idx="946">
                  <c:v>3108</c:v>
                </c:pt>
                <c:pt idx="947">
                  <c:v>3112</c:v>
                </c:pt>
                <c:pt idx="948">
                  <c:v>3116</c:v>
                </c:pt>
                <c:pt idx="949">
                  <c:v>3121</c:v>
                </c:pt>
                <c:pt idx="950">
                  <c:v>3124</c:v>
                </c:pt>
                <c:pt idx="951">
                  <c:v>3129</c:v>
                </c:pt>
                <c:pt idx="952">
                  <c:v>3132</c:v>
                </c:pt>
                <c:pt idx="953">
                  <c:v>3137</c:v>
                </c:pt>
                <c:pt idx="954">
                  <c:v>3141</c:v>
                </c:pt>
                <c:pt idx="955">
                  <c:v>3144</c:v>
                </c:pt>
                <c:pt idx="956">
                  <c:v>3149</c:v>
                </c:pt>
                <c:pt idx="957">
                  <c:v>3153</c:v>
                </c:pt>
                <c:pt idx="958">
                  <c:v>3157</c:v>
                </c:pt>
                <c:pt idx="959">
                  <c:v>3160</c:v>
                </c:pt>
                <c:pt idx="960">
                  <c:v>3164</c:v>
                </c:pt>
                <c:pt idx="961">
                  <c:v>3168</c:v>
                </c:pt>
                <c:pt idx="962">
                  <c:v>3172</c:v>
                </c:pt>
                <c:pt idx="963">
                  <c:v>3176</c:v>
                </c:pt>
                <c:pt idx="964">
                  <c:v>3180</c:v>
                </c:pt>
                <c:pt idx="965">
                  <c:v>3184</c:v>
                </c:pt>
                <c:pt idx="966">
                  <c:v>3187</c:v>
                </c:pt>
                <c:pt idx="967">
                  <c:v>3191</c:v>
                </c:pt>
                <c:pt idx="968">
                  <c:v>3195</c:v>
                </c:pt>
                <c:pt idx="969">
                  <c:v>3199</c:v>
                </c:pt>
                <c:pt idx="970">
                  <c:v>3203</c:v>
                </c:pt>
                <c:pt idx="971">
                  <c:v>3207</c:v>
                </c:pt>
                <c:pt idx="972">
                  <c:v>3211</c:v>
                </c:pt>
                <c:pt idx="973">
                  <c:v>3215</c:v>
                </c:pt>
                <c:pt idx="974">
                  <c:v>3219</c:v>
                </c:pt>
                <c:pt idx="975">
                  <c:v>3223</c:v>
                </c:pt>
                <c:pt idx="976">
                  <c:v>3227</c:v>
                </c:pt>
                <c:pt idx="977">
                  <c:v>3230</c:v>
                </c:pt>
                <c:pt idx="978">
                  <c:v>3235</c:v>
                </c:pt>
                <c:pt idx="979">
                  <c:v>3239</c:v>
                </c:pt>
                <c:pt idx="980">
                  <c:v>3243</c:v>
                </c:pt>
                <c:pt idx="981">
                  <c:v>3247</c:v>
                </c:pt>
                <c:pt idx="982">
                  <c:v>3251</c:v>
                </c:pt>
                <c:pt idx="983">
                  <c:v>3255</c:v>
                </c:pt>
                <c:pt idx="984">
                  <c:v>3259</c:v>
                </c:pt>
                <c:pt idx="985">
                  <c:v>3263</c:v>
                </c:pt>
                <c:pt idx="986">
                  <c:v>3267</c:v>
                </c:pt>
                <c:pt idx="987">
                  <c:v>3271</c:v>
                </c:pt>
                <c:pt idx="988">
                  <c:v>3275</c:v>
                </c:pt>
                <c:pt idx="989">
                  <c:v>3279</c:v>
                </c:pt>
                <c:pt idx="990">
                  <c:v>3283</c:v>
                </c:pt>
                <c:pt idx="991">
                  <c:v>3287</c:v>
                </c:pt>
                <c:pt idx="992">
                  <c:v>3291</c:v>
                </c:pt>
                <c:pt idx="993">
                  <c:v>3295</c:v>
                </c:pt>
                <c:pt idx="994">
                  <c:v>3299</c:v>
                </c:pt>
                <c:pt idx="995">
                  <c:v>3303</c:v>
                </c:pt>
                <c:pt idx="996">
                  <c:v>3307</c:v>
                </c:pt>
                <c:pt idx="997">
                  <c:v>3311</c:v>
                </c:pt>
                <c:pt idx="998">
                  <c:v>3315</c:v>
                </c:pt>
                <c:pt idx="999">
                  <c:v>3319</c:v>
                </c:pt>
                <c:pt idx="1000">
                  <c:v>3323</c:v>
                </c:pt>
                <c:pt idx="1001">
                  <c:v>3327</c:v>
                </c:pt>
                <c:pt idx="1002">
                  <c:v>3331</c:v>
                </c:pt>
                <c:pt idx="1003">
                  <c:v>3335</c:v>
                </c:pt>
                <c:pt idx="1004">
                  <c:v>3339</c:v>
                </c:pt>
                <c:pt idx="1005">
                  <c:v>3343</c:v>
                </c:pt>
                <c:pt idx="1006">
                  <c:v>3347</c:v>
                </c:pt>
                <c:pt idx="1007">
                  <c:v>3351</c:v>
                </c:pt>
                <c:pt idx="1008">
                  <c:v>3355</c:v>
                </c:pt>
                <c:pt idx="1009">
                  <c:v>3359</c:v>
                </c:pt>
                <c:pt idx="1010">
                  <c:v>3363</c:v>
                </c:pt>
                <c:pt idx="1011">
                  <c:v>3367</c:v>
                </c:pt>
                <c:pt idx="1012">
                  <c:v>3371</c:v>
                </c:pt>
                <c:pt idx="1013">
                  <c:v>3375</c:v>
                </c:pt>
                <c:pt idx="1014">
                  <c:v>3379</c:v>
                </c:pt>
                <c:pt idx="1015">
                  <c:v>3383</c:v>
                </c:pt>
                <c:pt idx="1016">
                  <c:v>3387</c:v>
                </c:pt>
                <c:pt idx="1017">
                  <c:v>3391</c:v>
                </c:pt>
                <c:pt idx="1018">
                  <c:v>3395</c:v>
                </c:pt>
                <c:pt idx="1019">
                  <c:v>3398</c:v>
                </c:pt>
                <c:pt idx="1020">
                  <c:v>3403</c:v>
                </c:pt>
                <c:pt idx="1021">
                  <c:v>3407</c:v>
                </c:pt>
                <c:pt idx="1022">
                  <c:v>3411</c:v>
                </c:pt>
                <c:pt idx="1023">
                  <c:v>3415</c:v>
                </c:pt>
                <c:pt idx="1024">
                  <c:v>3419</c:v>
                </c:pt>
                <c:pt idx="1025">
                  <c:v>3423</c:v>
                </c:pt>
                <c:pt idx="1026">
                  <c:v>3427</c:v>
                </c:pt>
                <c:pt idx="1027">
                  <c:v>3431</c:v>
                </c:pt>
                <c:pt idx="1028">
                  <c:v>3435</c:v>
                </c:pt>
                <c:pt idx="1029">
                  <c:v>3439</c:v>
                </c:pt>
                <c:pt idx="1030">
                  <c:v>3443</c:v>
                </c:pt>
                <c:pt idx="1031">
                  <c:v>3447</c:v>
                </c:pt>
                <c:pt idx="1032">
                  <c:v>3451</c:v>
                </c:pt>
                <c:pt idx="1033">
                  <c:v>3455</c:v>
                </c:pt>
                <c:pt idx="1034">
                  <c:v>3459</c:v>
                </c:pt>
                <c:pt idx="1035">
                  <c:v>3463</c:v>
                </c:pt>
                <c:pt idx="1036">
                  <c:v>3467</c:v>
                </c:pt>
                <c:pt idx="1037">
                  <c:v>3471</c:v>
                </c:pt>
                <c:pt idx="1038">
                  <c:v>3475</c:v>
                </c:pt>
                <c:pt idx="1039">
                  <c:v>3479</c:v>
                </c:pt>
                <c:pt idx="1040">
                  <c:v>3482</c:v>
                </c:pt>
                <c:pt idx="1041">
                  <c:v>3487</c:v>
                </c:pt>
                <c:pt idx="1042">
                  <c:v>3490</c:v>
                </c:pt>
                <c:pt idx="1043">
                  <c:v>3494</c:v>
                </c:pt>
                <c:pt idx="1044">
                  <c:v>3498</c:v>
                </c:pt>
                <c:pt idx="1045">
                  <c:v>3502</c:v>
                </c:pt>
                <c:pt idx="1046">
                  <c:v>3506</c:v>
                </c:pt>
                <c:pt idx="1047">
                  <c:v>3510</c:v>
                </c:pt>
                <c:pt idx="1048">
                  <c:v>3514</c:v>
                </c:pt>
                <c:pt idx="1049">
                  <c:v>3517</c:v>
                </c:pt>
                <c:pt idx="1050">
                  <c:v>3521</c:v>
                </c:pt>
                <c:pt idx="1051">
                  <c:v>3524</c:v>
                </c:pt>
                <c:pt idx="1052">
                  <c:v>3528</c:v>
                </c:pt>
                <c:pt idx="1053">
                  <c:v>3532</c:v>
                </c:pt>
                <c:pt idx="1054">
                  <c:v>3536</c:v>
                </c:pt>
                <c:pt idx="1055">
                  <c:v>3540</c:v>
                </c:pt>
                <c:pt idx="1056">
                  <c:v>3544</c:v>
                </c:pt>
                <c:pt idx="1057">
                  <c:v>3547</c:v>
                </c:pt>
                <c:pt idx="1058">
                  <c:v>3551</c:v>
                </c:pt>
                <c:pt idx="1059">
                  <c:v>3555</c:v>
                </c:pt>
                <c:pt idx="1060">
                  <c:v>3559</c:v>
                </c:pt>
                <c:pt idx="1061">
                  <c:v>3563</c:v>
                </c:pt>
                <c:pt idx="1062">
                  <c:v>3566</c:v>
                </c:pt>
                <c:pt idx="1063">
                  <c:v>3570</c:v>
                </c:pt>
                <c:pt idx="1064">
                  <c:v>3574</c:v>
                </c:pt>
                <c:pt idx="1065">
                  <c:v>3578</c:v>
                </c:pt>
                <c:pt idx="1066">
                  <c:v>3582</c:v>
                </c:pt>
                <c:pt idx="1067">
                  <c:v>3585</c:v>
                </c:pt>
                <c:pt idx="1068">
                  <c:v>3590</c:v>
                </c:pt>
                <c:pt idx="1069">
                  <c:v>3594</c:v>
                </c:pt>
                <c:pt idx="1070">
                  <c:v>3598</c:v>
                </c:pt>
                <c:pt idx="1071">
                  <c:v>3601</c:v>
                </c:pt>
                <c:pt idx="1072">
                  <c:v>3605</c:v>
                </c:pt>
                <c:pt idx="1073">
                  <c:v>3609</c:v>
                </c:pt>
                <c:pt idx="1074">
                  <c:v>3613</c:v>
                </c:pt>
                <c:pt idx="1075">
                  <c:v>3617</c:v>
                </c:pt>
                <c:pt idx="1076">
                  <c:v>3621</c:v>
                </c:pt>
                <c:pt idx="1077">
                  <c:v>3625</c:v>
                </c:pt>
                <c:pt idx="1078">
                  <c:v>3628</c:v>
                </c:pt>
                <c:pt idx="1079">
                  <c:v>3633</c:v>
                </c:pt>
                <c:pt idx="1080">
                  <c:v>3636</c:v>
                </c:pt>
                <c:pt idx="1081">
                  <c:v>3640</c:v>
                </c:pt>
                <c:pt idx="1082">
                  <c:v>3644</c:v>
                </c:pt>
                <c:pt idx="1083">
                  <c:v>3648</c:v>
                </c:pt>
                <c:pt idx="1084">
                  <c:v>3652</c:v>
                </c:pt>
                <c:pt idx="1085">
                  <c:v>3656</c:v>
                </c:pt>
                <c:pt idx="1086">
                  <c:v>3660</c:v>
                </c:pt>
                <c:pt idx="1087">
                  <c:v>3664</c:v>
                </c:pt>
                <c:pt idx="1088">
                  <c:v>3668</c:v>
                </c:pt>
                <c:pt idx="1089">
                  <c:v>3672</c:v>
                </c:pt>
                <c:pt idx="1090">
                  <c:v>3676</c:v>
                </c:pt>
                <c:pt idx="1091">
                  <c:v>3680</c:v>
                </c:pt>
                <c:pt idx="1092">
                  <c:v>3684</c:v>
                </c:pt>
                <c:pt idx="1093">
                  <c:v>3688</c:v>
                </c:pt>
                <c:pt idx="1094">
                  <c:v>3692</c:v>
                </c:pt>
                <c:pt idx="1095">
                  <c:v>3696</c:v>
                </c:pt>
                <c:pt idx="1096">
                  <c:v>3701</c:v>
                </c:pt>
                <c:pt idx="1097">
                  <c:v>3704</c:v>
                </c:pt>
                <c:pt idx="1098">
                  <c:v>3708</c:v>
                </c:pt>
                <c:pt idx="1099">
                  <c:v>3713</c:v>
                </c:pt>
                <c:pt idx="1100">
                  <c:v>3717</c:v>
                </c:pt>
                <c:pt idx="1101">
                  <c:v>3721</c:v>
                </c:pt>
                <c:pt idx="1102">
                  <c:v>3724</c:v>
                </c:pt>
                <c:pt idx="1103">
                  <c:v>3729</c:v>
                </c:pt>
                <c:pt idx="1104">
                  <c:v>3733</c:v>
                </c:pt>
                <c:pt idx="1105">
                  <c:v>3737</c:v>
                </c:pt>
                <c:pt idx="1106">
                  <c:v>3741</c:v>
                </c:pt>
                <c:pt idx="1107">
                  <c:v>3745</c:v>
                </c:pt>
                <c:pt idx="1108">
                  <c:v>3749</c:v>
                </c:pt>
                <c:pt idx="1109">
                  <c:v>3753</c:v>
                </c:pt>
                <c:pt idx="1110">
                  <c:v>3758</c:v>
                </c:pt>
                <c:pt idx="1111">
                  <c:v>3762</c:v>
                </c:pt>
                <c:pt idx="1112">
                  <c:v>3766</c:v>
                </c:pt>
                <c:pt idx="1113">
                  <c:v>3769</c:v>
                </c:pt>
                <c:pt idx="1114">
                  <c:v>3774</c:v>
                </c:pt>
                <c:pt idx="1115">
                  <c:v>3778</c:v>
                </c:pt>
                <c:pt idx="1116">
                  <c:v>3782</c:v>
                </c:pt>
                <c:pt idx="1117">
                  <c:v>3786</c:v>
                </c:pt>
                <c:pt idx="1118">
                  <c:v>3790</c:v>
                </c:pt>
                <c:pt idx="1119">
                  <c:v>3794</c:v>
                </c:pt>
                <c:pt idx="1120">
                  <c:v>3798</c:v>
                </c:pt>
                <c:pt idx="1121">
                  <c:v>3802</c:v>
                </c:pt>
                <c:pt idx="1122">
                  <c:v>3806</c:v>
                </c:pt>
                <c:pt idx="1123">
                  <c:v>3810</c:v>
                </c:pt>
                <c:pt idx="1124">
                  <c:v>3814</c:v>
                </c:pt>
                <c:pt idx="1125">
                  <c:v>3818</c:v>
                </c:pt>
                <c:pt idx="1126">
                  <c:v>3822</c:v>
                </c:pt>
                <c:pt idx="1127">
                  <c:v>3825</c:v>
                </c:pt>
                <c:pt idx="1128">
                  <c:v>3829</c:v>
                </c:pt>
                <c:pt idx="1129">
                  <c:v>3833</c:v>
                </c:pt>
                <c:pt idx="1130">
                  <c:v>3837</c:v>
                </c:pt>
                <c:pt idx="1131">
                  <c:v>3841</c:v>
                </c:pt>
                <c:pt idx="1132">
                  <c:v>3845</c:v>
                </c:pt>
                <c:pt idx="1133">
                  <c:v>3849</c:v>
                </c:pt>
                <c:pt idx="1134">
                  <c:v>3853</c:v>
                </c:pt>
                <c:pt idx="1135">
                  <c:v>3857</c:v>
                </c:pt>
                <c:pt idx="1136">
                  <c:v>3860</c:v>
                </c:pt>
                <c:pt idx="1137">
                  <c:v>3865</c:v>
                </c:pt>
                <c:pt idx="1138">
                  <c:v>3868</c:v>
                </c:pt>
                <c:pt idx="1139">
                  <c:v>3873</c:v>
                </c:pt>
                <c:pt idx="1140">
                  <c:v>3877</c:v>
                </c:pt>
                <c:pt idx="1141">
                  <c:v>3880</c:v>
                </c:pt>
                <c:pt idx="1142">
                  <c:v>3884</c:v>
                </c:pt>
                <c:pt idx="1143">
                  <c:v>3888</c:v>
                </c:pt>
                <c:pt idx="1144">
                  <c:v>3892</c:v>
                </c:pt>
                <c:pt idx="1145">
                  <c:v>3896</c:v>
                </c:pt>
                <c:pt idx="1146">
                  <c:v>3900</c:v>
                </c:pt>
                <c:pt idx="1147">
                  <c:v>3903</c:v>
                </c:pt>
                <c:pt idx="1148">
                  <c:v>3908</c:v>
                </c:pt>
                <c:pt idx="1149">
                  <c:v>3911</c:v>
                </c:pt>
                <c:pt idx="1150">
                  <c:v>3916</c:v>
                </c:pt>
                <c:pt idx="1151">
                  <c:v>3919</c:v>
                </c:pt>
                <c:pt idx="1152">
                  <c:v>3923</c:v>
                </c:pt>
                <c:pt idx="1153">
                  <c:v>3927</c:v>
                </c:pt>
                <c:pt idx="1154">
                  <c:v>3931</c:v>
                </c:pt>
                <c:pt idx="1155">
                  <c:v>3935</c:v>
                </c:pt>
                <c:pt idx="1156">
                  <c:v>3939</c:v>
                </c:pt>
                <c:pt idx="1157">
                  <c:v>3944</c:v>
                </c:pt>
                <c:pt idx="1158">
                  <c:v>3948</c:v>
                </c:pt>
                <c:pt idx="1159">
                  <c:v>3951</c:v>
                </c:pt>
                <c:pt idx="1160">
                  <c:v>3955</c:v>
                </c:pt>
                <c:pt idx="1161">
                  <c:v>3960</c:v>
                </c:pt>
                <c:pt idx="1162">
                  <c:v>3964</c:v>
                </c:pt>
                <c:pt idx="1163">
                  <c:v>3968</c:v>
                </c:pt>
                <c:pt idx="1164">
                  <c:v>3972</c:v>
                </c:pt>
                <c:pt idx="1165">
                  <c:v>3976</c:v>
                </c:pt>
                <c:pt idx="1166">
                  <c:v>3980</c:v>
                </c:pt>
                <c:pt idx="1167">
                  <c:v>3984</c:v>
                </c:pt>
                <c:pt idx="1168">
                  <c:v>3988</c:v>
                </c:pt>
                <c:pt idx="1169">
                  <c:v>3993</c:v>
                </c:pt>
                <c:pt idx="1170">
                  <c:v>3996</c:v>
                </c:pt>
                <c:pt idx="1171">
                  <c:v>4000</c:v>
                </c:pt>
                <c:pt idx="1172">
                  <c:v>4004</c:v>
                </c:pt>
                <c:pt idx="1173">
                  <c:v>4008</c:v>
                </c:pt>
                <c:pt idx="1174">
                  <c:v>4013</c:v>
                </c:pt>
                <c:pt idx="1175">
                  <c:v>4017</c:v>
                </c:pt>
                <c:pt idx="1176">
                  <c:v>4021</c:v>
                </c:pt>
                <c:pt idx="1177">
                  <c:v>4025</c:v>
                </c:pt>
                <c:pt idx="1178">
                  <c:v>4029</c:v>
                </c:pt>
                <c:pt idx="1179">
                  <c:v>4033</c:v>
                </c:pt>
                <c:pt idx="1180">
                  <c:v>4038</c:v>
                </c:pt>
                <c:pt idx="1181">
                  <c:v>4042</c:v>
                </c:pt>
                <c:pt idx="1182">
                  <c:v>4046</c:v>
                </c:pt>
                <c:pt idx="1183">
                  <c:v>4050</c:v>
                </c:pt>
                <c:pt idx="1184">
                  <c:v>4054</c:v>
                </c:pt>
                <c:pt idx="1185">
                  <c:v>4058</c:v>
                </c:pt>
                <c:pt idx="1186">
                  <c:v>4063</c:v>
                </c:pt>
                <c:pt idx="1187">
                  <c:v>4067</c:v>
                </c:pt>
                <c:pt idx="1188">
                  <c:v>4071</c:v>
                </c:pt>
                <c:pt idx="1189">
                  <c:v>4076</c:v>
                </c:pt>
                <c:pt idx="1190">
                  <c:v>4080</c:v>
                </c:pt>
                <c:pt idx="1191">
                  <c:v>4084</c:v>
                </c:pt>
                <c:pt idx="1192">
                  <c:v>4088</c:v>
                </c:pt>
                <c:pt idx="1193">
                  <c:v>4092</c:v>
                </c:pt>
                <c:pt idx="1194">
                  <c:v>4096</c:v>
                </c:pt>
                <c:pt idx="1195">
                  <c:v>4101</c:v>
                </c:pt>
                <c:pt idx="1196">
                  <c:v>4105</c:v>
                </c:pt>
                <c:pt idx="1197">
                  <c:v>4109</c:v>
                </c:pt>
                <c:pt idx="1198">
                  <c:v>4113</c:v>
                </c:pt>
                <c:pt idx="1199">
                  <c:v>4117</c:v>
                </c:pt>
                <c:pt idx="1200">
                  <c:v>4121</c:v>
                </c:pt>
                <c:pt idx="1201">
                  <c:v>4126</c:v>
                </c:pt>
                <c:pt idx="1202">
                  <c:v>4130</c:v>
                </c:pt>
                <c:pt idx="1203">
                  <c:v>4133</c:v>
                </c:pt>
                <c:pt idx="1204">
                  <c:v>4137</c:v>
                </c:pt>
                <c:pt idx="1205">
                  <c:v>4142</c:v>
                </c:pt>
                <c:pt idx="1206">
                  <c:v>4145</c:v>
                </c:pt>
                <c:pt idx="1207">
                  <c:v>4150</c:v>
                </c:pt>
                <c:pt idx="1208">
                  <c:v>4154</c:v>
                </c:pt>
                <c:pt idx="1209">
                  <c:v>4158</c:v>
                </c:pt>
                <c:pt idx="1210">
                  <c:v>4162</c:v>
                </c:pt>
                <c:pt idx="1211">
                  <c:v>4166</c:v>
                </c:pt>
                <c:pt idx="1212">
                  <c:v>4171</c:v>
                </c:pt>
                <c:pt idx="1213">
                  <c:v>4175</c:v>
                </c:pt>
                <c:pt idx="1214">
                  <c:v>4179</c:v>
                </c:pt>
                <c:pt idx="1215">
                  <c:v>4182</c:v>
                </c:pt>
                <c:pt idx="1216">
                  <c:v>4187</c:v>
                </c:pt>
                <c:pt idx="1217">
                  <c:v>4191</c:v>
                </c:pt>
                <c:pt idx="1218">
                  <c:v>4194</c:v>
                </c:pt>
                <c:pt idx="1219">
                  <c:v>4199</c:v>
                </c:pt>
                <c:pt idx="1220">
                  <c:v>4203</c:v>
                </c:pt>
                <c:pt idx="1221">
                  <c:v>4207</c:v>
                </c:pt>
                <c:pt idx="1222">
                  <c:v>4210</c:v>
                </c:pt>
                <c:pt idx="1223">
                  <c:v>4214</c:v>
                </c:pt>
                <c:pt idx="1224">
                  <c:v>4219</c:v>
                </c:pt>
                <c:pt idx="1225">
                  <c:v>4223</c:v>
                </c:pt>
                <c:pt idx="1226">
                  <c:v>4227</c:v>
                </c:pt>
                <c:pt idx="1227">
                  <c:v>4231</c:v>
                </c:pt>
                <c:pt idx="1228">
                  <c:v>4235</c:v>
                </c:pt>
                <c:pt idx="1229">
                  <c:v>4238</c:v>
                </c:pt>
                <c:pt idx="1230">
                  <c:v>4243</c:v>
                </c:pt>
                <c:pt idx="1231">
                  <c:v>4247</c:v>
                </c:pt>
                <c:pt idx="1232">
                  <c:v>4251</c:v>
                </c:pt>
                <c:pt idx="1233">
                  <c:v>4255</c:v>
                </c:pt>
                <c:pt idx="1234">
                  <c:v>4259</c:v>
                </c:pt>
                <c:pt idx="1235">
                  <c:v>4263</c:v>
                </c:pt>
                <c:pt idx="1236">
                  <c:v>4267</c:v>
                </c:pt>
                <c:pt idx="1237">
                  <c:v>4271</c:v>
                </c:pt>
                <c:pt idx="1238">
                  <c:v>4275</c:v>
                </c:pt>
                <c:pt idx="1239">
                  <c:v>4280</c:v>
                </c:pt>
                <c:pt idx="1240">
                  <c:v>4284</c:v>
                </c:pt>
                <c:pt idx="1241">
                  <c:v>4288</c:v>
                </c:pt>
                <c:pt idx="1242">
                  <c:v>4292</c:v>
                </c:pt>
                <c:pt idx="1243">
                  <c:v>4296</c:v>
                </c:pt>
                <c:pt idx="1244">
                  <c:v>4300</c:v>
                </c:pt>
                <c:pt idx="1245">
                  <c:v>4304</c:v>
                </c:pt>
                <c:pt idx="1246">
                  <c:v>4308</c:v>
                </c:pt>
                <c:pt idx="1247">
                  <c:v>4312</c:v>
                </c:pt>
                <c:pt idx="1248">
                  <c:v>4316</c:v>
                </c:pt>
                <c:pt idx="1249">
                  <c:v>4320</c:v>
                </c:pt>
                <c:pt idx="1250">
                  <c:v>4325</c:v>
                </c:pt>
                <c:pt idx="1251">
                  <c:v>4329</c:v>
                </c:pt>
                <c:pt idx="1252">
                  <c:v>4333</c:v>
                </c:pt>
                <c:pt idx="1253">
                  <c:v>4337</c:v>
                </c:pt>
                <c:pt idx="1254">
                  <c:v>4341</c:v>
                </c:pt>
                <c:pt idx="1255">
                  <c:v>4345</c:v>
                </c:pt>
                <c:pt idx="1256">
                  <c:v>4349</c:v>
                </c:pt>
                <c:pt idx="1257">
                  <c:v>4353</c:v>
                </c:pt>
                <c:pt idx="1258">
                  <c:v>4357</c:v>
                </c:pt>
                <c:pt idx="1259">
                  <c:v>4361</c:v>
                </c:pt>
                <c:pt idx="1260">
                  <c:v>4365</c:v>
                </c:pt>
                <c:pt idx="1261">
                  <c:v>4370</c:v>
                </c:pt>
                <c:pt idx="1262">
                  <c:v>4373</c:v>
                </c:pt>
                <c:pt idx="1263">
                  <c:v>4378</c:v>
                </c:pt>
                <c:pt idx="1264">
                  <c:v>4382</c:v>
                </c:pt>
                <c:pt idx="1265">
                  <c:v>4386</c:v>
                </c:pt>
                <c:pt idx="1266">
                  <c:v>4390</c:v>
                </c:pt>
                <c:pt idx="1267">
                  <c:v>4394</c:v>
                </c:pt>
                <c:pt idx="1268">
                  <c:v>4398</c:v>
                </c:pt>
                <c:pt idx="1269">
                  <c:v>4402</c:v>
                </c:pt>
                <c:pt idx="1270">
                  <c:v>4406</c:v>
                </c:pt>
                <c:pt idx="1271">
                  <c:v>4410</c:v>
                </c:pt>
                <c:pt idx="1272">
                  <c:v>4414</c:v>
                </c:pt>
                <c:pt idx="1273">
                  <c:v>4418</c:v>
                </c:pt>
                <c:pt idx="1274">
                  <c:v>4423</c:v>
                </c:pt>
                <c:pt idx="1275">
                  <c:v>4426</c:v>
                </c:pt>
                <c:pt idx="1276">
                  <c:v>4430</c:v>
                </c:pt>
                <c:pt idx="1277">
                  <c:v>4434</c:v>
                </c:pt>
                <c:pt idx="1278">
                  <c:v>4438</c:v>
                </c:pt>
                <c:pt idx="1279">
                  <c:v>4442</c:v>
                </c:pt>
                <c:pt idx="1280">
                  <c:v>4447</c:v>
                </c:pt>
                <c:pt idx="1281">
                  <c:v>4451</c:v>
                </c:pt>
                <c:pt idx="1282">
                  <c:v>4455</c:v>
                </c:pt>
                <c:pt idx="1283">
                  <c:v>4459</c:v>
                </c:pt>
                <c:pt idx="1284">
                  <c:v>4463</c:v>
                </c:pt>
                <c:pt idx="1285">
                  <c:v>4466</c:v>
                </c:pt>
                <c:pt idx="1286">
                  <c:v>4471</c:v>
                </c:pt>
                <c:pt idx="1287">
                  <c:v>4475</c:v>
                </c:pt>
                <c:pt idx="1288">
                  <c:v>4478</c:v>
                </c:pt>
                <c:pt idx="1289">
                  <c:v>4482</c:v>
                </c:pt>
                <c:pt idx="1290">
                  <c:v>4486</c:v>
                </c:pt>
                <c:pt idx="1291">
                  <c:v>4490</c:v>
                </c:pt>
                <c:pt idx="1292">
                  <c:v>4494</c:v>
                </c:pt>
                <c:pt idx="1293">
                  <c:v>4497</c:v>
                </c:pt>
                <c:pt idx="1294">
                  <c:v>4501</c:v>
                </c:pt>
                <c:pt idx="1295">
                  <c:v>4505</c:v>
                </c:pt>
                <c:pt idx="1296">
                  <c:v>4509</c:v>
                </c:pt>
                <c:pt idx="1297">
                  <c:v>4512</c:v>
                </c:pt>
                <c:pt idx="1298">
                  <c:v>4516</c:v>
                </c:pt>
                <c:pt idx="1299">
                  <c:v>4520</c:v>
                </c:pt>
                <c:pt idx="1300">
                  <c:v>4523</c:v>
                </c:pt>
                <c:pt idx="1301">
                  <c:v>4526</c:v>
                </c:pt>
                <c:pt idx="1302">
                  <c:v>4530</c:v>
                </c:pt>
                <c:pt idx="1303">
                  <c:v>4533</c:v>
                </c:pt>
                <c:pt idx="1304">
                  <c:v>4537</c:v>
                </c:pt>
                <c:pt idx="1305">
                  <c:v>4540</c:v>
                </c:pt>
                <c:pt idx="1306">
                  <c:v>4543</c:v>
                </c:pt>
                <c:pt idx="1307">
                  <c:v>4546</c:v>
                </c:pt>
                <c:pt idx="1308">
                  <c:v>4550</c:v>
                </c:pt>
                <c:pt idx="1309">
                  <c:v>4553</c:v>
                </c:pt>
                <c:pt idx="1310">
                  <c:v>4556</c:v>
                </c:pt>
                <c:pt idx="1311">
                  <c:v>4559</c:v>
                </c:pt>
                <c:pt idx="1312">
                  <c:v>4562</c:v>
                </c:pt>
                <c:pt idx="1313">
                  <c:v>4565</c:v>
                </c:pt>
                <c:pt idx="1314">
                  <c:v>4568</c:v>
                </c:pt>
                <c:pt idx="1315">
                  <c:v>4571</c:v>
                </c:pt>
                <c:pt idx="1316">
                  <c:v>4574</c:v>
                </c:pt>
                <c:pt idx="1317">
                  <c:v>4577</c:v>
                </c:pt>
                <c:pt idx="1318">
                  <c:v>4579</c:v>
                </c:pt>
                <c:pt idx="1319">
                  <c:v>4582</c:v>
                </c:pt>
                <c:pt idx="1320">
                  <c:v>4585</c:v>
                </c:pt>
                <c:pt idx="1321">
                  <c:v>4588</c:v>
                </c:pt>
                <c:pt idx="1322">
                  <c:v>4590</c:v>
                </c:pt>
                <c:pt idx="1323">
                  <c:v>4593</c:v>
                </c:pt>
                <c:pt idx="1324">
                  <c:v>4595</c:v>
                </c:pt>
                <c:pt idx="1325">
                  <c:v>4598</c:v>
                </c:pt>
                <c:pt idx="1326">
                  <c:v>4600</c:v>
                </c:pt>
                <c:pt idx="1327">
                  <c:v>4603</c:v>
                </c:pt>
                <c:pt idx="1328">
                  <c:v>4606</c:v>
                </c:pt>
                <c:pt idx="1329">
                  <c:v>4607</c:v>
                </c:pt>
                <c:pt idx="1330">
                  <c:v>4610</c:v>
                </c:pt>
                <c:pt idx="1331">
                  <c:v>4613</c:v>
                </c:pt>
                <c:pt idx="1332">
                  <c:v>4615</c:v>
                </c:pt>
                <c:pt idx="1333">
                  <c:v>4617</c:v>
                </c:pt>
                <c:pt idx="1334">
                  <c:v>4620</c:v>
                </c:pt>
                <c:pt idx="1335">
                  <c:v>4622</c:v>
                </c:pt>
                <c:pt idx="1336">
                  <c:v>4624</c:v>
                </c:pt>
                <c:pt idx="1337">
                  <c:v>4627</c:v>
                </c:pt>
                <c:pt idx="1338">
                  <c:v>4629</c:v>
                </c:pt>
                <c:pt idx="1339">
                  <c:v>4631</c:v>
                </c:pt>
                <c:pt idx="1340">
                  <c:v>4634</c:v>
                </c:pt>
                <c:pt idx="1341">
                  <c:v>4636</c:v>
                </c:pt>
                <c:pt idx="1342">
                  <c:v>4638</c:v>
                </c:pt>
                <c:pt idx="1343">
                  <c:v>4640</c:v>
                </c:pt>
                <c:pt idx="1344">
                  <c:v>4642</c:v>
                </c:pt>
                <c:pt idx="1345">
                  <c:v>4645</c:v>
                </c:pt>
                <c:pt idx="1346">
                  <c:v>4647</c:v>
                </c:pt>
                <c:pt idx="1347">
                  <c:v>4648</c:v>
                </c:pt>
                <c:pt idx="1348">
                  <c:v>4650</c:v>
                </c:pt>
                <c:pt idx="1349">
                  <c:v>4652</c:v>
                </c:pt>
                <c:pt idx="1350">
                  <c:v>4655</c:v>
                </c:pt>
                <c:pt idx="1351">
                  <c:v>4656</c:v>
                </c:pt>
                <c:pt idx="1352">
                  <c:v>4658</c:v>
                </c:pt>
                <c:pt idx="1353">
                  <c:v>4660</c:v>
                </c:pt>
                <c:pt idx="1354">
                  <c:v>4662</c:v>
                </c:pt>
                <c:pt idx="1355">
                  <c:v>4664</c:v>
                </c:pt>
                <c:pt idx="1356">
                  <c:v>4666</c:v>
                </c:pt>
                <c:pt idx="1357">
                  <c:v>4668</c:v>
                </c:pt>
                <c:pt idx="1358">
                  <c:v>4669</c:v>
                </c:pt>
                <c:pt idx="1359">
                  <c:v>4672</c:v>
                </c:pt>
                <c:pt idx="1360">
                  <c:v>4673</c:v>
                </c:pt>
                <c:pt idx="1361">
                  <c:v>4675</c:v>
                </c:pt>
                <c:pt idx="1362">
                  <c:v>4677</c:v>
                </c:pt>
                <c:pt idx="1363">
                  <c:v>4678</c:v>
                </c:pt>
                <c:pt idx="1364">
                  <c:v>4679</c:v>
                </c:pt>
                <c:pt idx="1365">
                  <c:v>4681</c:v>
                </c:pt>
                <c:pt idx="1366">
                  <c:v>4683</c:v>
                </c:pt>
                <c:pt idx="1367">
                  <c:v>4685</c:v>
                </c:pt>
                <c:pt idx="1368">
                  <c:v>4686</c:v>
                </c:pt>
                <c:pt idx="1369">
                  <c:v>4687</c:v>
                </c:pt>
                <c:pt idx="1370">
                  <c:v>4689</c:v>
                </c:pt>
                <c:pt idx="1371">
                  <c:v>4690</c:v>
                </c:pt>
                <c:pt idx="1372">
                  <c:v>4692</c:v>
                </c:pt>
                <c:pt idx="1373">
                  <c:v>4693</c:v>
                </c:pt>
                <c:pt idx="1374">
                  <c:v>4695</c:v>
                </c:pt>
                <c:pt idx="1375">
                  <c:v>4696</c:v>
                </c:pt>
                <c:pt idx="1376">
                  <c:v>4697</c:v>
                </c:pt>
                <c:pt idx="1377">
                  <c:v>4699</c:v>
                </c:pt>
                <c:pt idx="1378">
                  <c:v>4700</c:v>
                </c:pt>
                <c:pt idx="1379">
                  <c:v>4701</c:v>
                </c:pt>
                <c:pt idx="1380">
                  <c:v>4703</c:v>
                </c:pt>
                <c:pt idx="1381">
                  <c:v>4704</c:v>
                </c:pt>
                <c:pt idx="1382">
                  <c:v>4704</c:v>
                </c:pt>
                <c:pt idx="1383">
                  <c:v>4706</c:v>
                </c:pt>
                <c:pt idx="1384">
                  <c:v>4707</c:v>
                </c:pt>
                <c:pt idx="1385">
                  <c:v>4708</c:v>
                </c:pt>
                <c:pt idx="1386">
                  <c:v>4709</c:v>
                </c:pt>
                <c:pt idx="1387">
                  <c:v>4710</c:v>
                </c:pt>
                <c:pt idx="1388">
                  <c:v>4711</c:v>
                </c:pt>
                <c:pt idx="1389">
                  <c:v>4712</c:v>
                </c:pt>
                <c:pt idx="1390">
                  <c:v>4713</c:v>
                </c:pt>
                <c:pt idx="1391">
                  <c:v>4714</c:v>
                </c:pt>
                <c:pt idx="1392">
                  <c:v>4715</c:v>
                </c:pt>
                <c:pt idx="1393">
                  <c:v>4716</c:v>
                </c:pt>
                <c:pt idx="1394">
                  <c:v>4717</c:v>
                </c:pt>
                <c:pt idx="1395">
                  <c:v>4718</c:v>
                </c:pt>
                <c:pt idx="1396">
                  <c:v>4719</c:v>
                </c:pt>
                <c:pt idx="1397">
                  <c:v>4720</c:v>
                </c:pt>
                <c:pt idx="1398">
                  <c:v>4721</c:v>
                </c:pt>
                <c:pt idx="1399">
                  <c:v>4722</c:v>
                </c:pt>
                <c:pt idx="1400">
                  <c:v>4723</c:v>
                </c:pt>
                <c:pt idx="1401">
                  <c:v>4724</c:v>
                </c:pt>
                <c:pt idx="1402">
                  <c:v>4725</c:v>
                </c:pt>
                <c:pt idx="1403">
                  <c:v>4726</c:v>
                </c:pt>
                <c:pt idx="1404">
                  <c:v>4727</c:v>
                </c:pt>
                <c:pt idx="1405">
                  <c:v>4728</c:v>
                </c:pt>
                <c:pt idx="1406">
                  <c:v>4729</c:v>
                </c:pt>
                <c:pt idx="1407">
                  <c:v>4730</c:v>
                </c:pt>
                <c:pt idx="1408">
                  <c:v>4731</c:v>
                </c:pt>
                <c:pt idx="1409">
                  <c:v>4731</c:v>
                </c:pt>
                <c:pt idx="1410">
                  <c:v>4732</c:v>
                </c:pt>
                <c:pt idx="1411">
                  <c:v>4733</c:v>
                </c:pt>
                <c:pt idx="1412">
                  <c:v>4734</c:v>
                </c:pt>
                <c:pt idx="1413">
                  <c:v>4734</c:v>
                </c:pt>
                <c:pt idx="1414">
                  <c:v>4735</c:v>
                </c:pt>
                <c:pt idx="1415">
                  <c:v>4736</c:v>
                </c:pt>
                <c:pt idx="1416">
                  <c:v>4736</c:v>
                </c:pt>
                <c:pt idx="1417">
                  <c:v>4737</c:v>
                </c:pt>
                <c:pt idx="1418">
                  <c:v>4738</c:v>
                </c:pt>
                <c:pt idx="1419">
                  <c:v>4739</c:v>
                </c:pt>
                <c:pt idx="1420">
                  <c:v>4740</c:v>
                </c:pt>
                <c:pt idx="1421">
                  <c:v>4741</c:v>
                </c:pt>
                <c:pt idx="1422">
                  <c:v>4742</c:v>
                </c:pt>
                <c:pt idx="1423">
                  <c:v>4742</c:v>
                </c:pt>
                <c:pt idx="1424">
                  <c:v>4743</c:v>
                </c:pt>
                <c:pt idx="1425">
                  <c:v>4744</c:v>
                </c:pt>
                <c:pt idx="1426">
                  <c:v>4745</c:v>
                </c:pt>
                <c:pt idx="1427">
                  <c:v>4746</c:v>
                </c:pt>
                <c:pt idx="1428">
                  <c:v>4746</c:v>
                </c:pt>
                <c:pt idx="1429">
                  <c:v>4747</c:v>
                </c:pt>
                <c:pt idx="1430">
                  <c:v>4748</c:v>
                </c:pt>
                <c:pt idx="1431">
                  <c:v>4748</c:v>
                </c:pt>
                <c:pt idx="1432">
                  <c:v>4749</c:v>
                </c:pt>
                <c:pt idx="1433">
                  <c:v>4749</c:v>
                </c:pt>
                <c:pt idx="1434">
                  <c:v>4750</c:v>
                </c:pt>
                <c:pt idx="1435">
                  <c:v>4751</c:v>
                </c:pt>
                <c:pt idx="1436">
                  <c:v>4751</c:v>
                </c:pt>
                <c:pt idx="1437">
                  <c:v>4752</c:v>
                </c:pt>
                <c:pt idx="1438">
                  <c:v>4753</c:v>
                </c:pt>
                <c:pt idx="1439">
                  <c:v>4754</c:v>
                </c:pt>
                <c:pt idx="1440">
                  <c:v>4754</c:v>
                </c:pt>
                <c:pt idx="1441">
                  <c:v>4755</c:v>
                </c:pt>
                <c:pt idx="1442">
                  <c:v>4756</c:v>
                </c:pt>
                <c:pt idx="1443">
                  <c:v>4756</c:v>
                </c:pt>
                <c:pt idx="1444">
                  <c:v>4757</c:v>
                </c:pt>
                <c:pt idx="1445">
                  <c:v>4757</c:v>
                </c:pt>
                <c:pt idx="1446">
                  <c:v>4758</c:v>
                </c:pt>
                <c:pt idx="1447">
                  <c:v>4758</c:v>
                </c:pt>
                <c:pt idx="1448">
                  <c:v>4759</c:v>
                </c:pt>
                <c:pt idx="1449">
                  <c:v>4760</c:v>
                </c:pt>
                <c:pt idx="1450">
                  <c:v>4760</c:v>
                </c:pt>
                <c:pt idx="1451">
                  <c:v>4761</c:v>
                </c:pt>
                <c:pt idx="1452">
                  <c:v>4761</c:v>
                </c:pt>
                <c:pt idx="1453">
                  <c:v>4762</c:v>
                </c:pt>
                <c:pt idx="1454">
                  <c:v>4762</c:v>
                </c:pt>
                <c:pt idx="1455">
                  <c:v>4763</c:v>
                </c:pt>
                <c:pt idx="1456">
                  <c:v>4764</c:v>
                </c:pt>
                <c:pt idx="1457">
                  <c:v>4764</c:v>
                </c:pt>
                <c:pt idx="1458">
                  <c:v>4765</c:v>
                </c:pt>
                <c:pt idx="1459">
                  <c:v>4765</c:v>
                </c:pt>
                <c:pt idx="1460">
                  <c:v>4766</c:v>
                </c:pt>
                <c:pt idx="1461">
                  <c:v>4767</c:v>
                </c:pt>
                <c:pt idx="1462">
                  <c:v>4767</c:v>
                </c:pt>
                <c:pt idx="1463">
                  <c:v>4767</c:v>
                </c:pt>
                <c:pt idx="1464">
                  <c:v>4768</c:v>
                </c:pt>
                <c:pt idx="1465">
                  <c:v>4768</c:v>
                </c:pt>
                <c:pt idx="1466">
                  <c:v>4768</c:v>
                </c:pt>
                <c:pt idx="1467">
                  <c:v>4769</c:v>
                </c:pt>
                <c:pt idx="1468">
                  <c:v>4770</c:v>
                </c:pt>
                <c:pt idx="1469">
                  <c:v>4770</c:v>
                </c:pt>
                <c:pt idx="1470">
                  <c:v>4770</c:v>
                </c:pt>
                <c:pt idx="1471">
                  <c:v>4771</c:v>
                </c:pt>
                <c:pt idx="1472">
                  <c:v>4771</c:v>
                </c:pt>
                <c:pt idx="1473">
                  <c:v>4771</c:v>
                </c:pt>
                <c:pt idx="1474">
                  <c:v>4772</c:v>
                </c:pt>
                <c:pt idx="1475">
                  <c:v>4772</c:v>
                </c:pt>
                <c:pt idx="1476">
                  <c:v>4772</c:v>
                </c:pt>
                <c:pt idx="1477">
                  <c:v>4773</c:v>
                </c:pt>
                <c:pt idx="1478">
                  <c:v>4773</c:v>
                </c:pt>
                <c:pt idx="1479">
                  <c:v>4773</c:v>
                </c:pt>
                <c:pt idx="1480">
                  <c:v>4774</c:v>
                </c:pt>
                <c:pt idx="1481">
                  <c:v>4774</c:v>
                </c:pt>
                <c:pt idx="1482">
                  <c:v>4774</c:v>
                </c:pt>
                <c:pt idx="1483">
                  <c:v>4775</c:v>
                </c:pt>
                <c:pt idx="1484">
                  <c:v>4775</c:v>
                </c:pt>
                <c:pt idx="1485">
                  <c:v>4776</c:v>
                </c:pt>
                <c:pt idx="1486">
                  <c:v>4776</c:v>
                </c:pt>
                <c:pt idx="1487">
                  <c:v>4777</c:v>
                </c:pt>
                <c:pt idx="1488">
                  <c:v>4777</c:v>
                </c:pt>
                <c:pt idx="1489">
                  <c:v>4777</c:v>
                </c:pt>
                <c:pt idx="1490">
                  <c:v>4777</c:v>
                </c:pt>
                <c:pt idx="1491">
                  <c:v>4777</c:v>
                </c:pt>
                <c:pt idx="1492">
                  <c:v>4777</c:v>
                </c:pt>
                <c:pt idx="1493">
                  <c:v>4777</c:v>
                </c:pt>
                <c:pt idx="1494">
                  <c:v>4778</c:v>
                </c:pt>
                <c:pt idx="1495">
                  <c:v>4778</c:v>
                </c:pt>
                <c:pt idx="1496">
                  <c:v>4778</c:v>
                </c:pt>
                <c:pt idx="1497">
                  <c:v>4778</c:v>
                </c:pt>
                <c:pt idx="1498">
                  <c:v>4778</c:v>
                </c:pt>
                <c:pt idx="1499">
                  <c:v>4778</c:v>
                </c:pt>
                <c:pt idx="1500">
                  <c:v>4778</c:v>
                </c:pt>
                <c:pt idx="1501">
                  <c:v>4779</c:v>
                </c:pt>
                <c:pt idx="1502">
                  <c:v>4779</c:v>
                </c:pt>
                <c:pt idx="1503">
                  <c:v>4779</c:v>
                </c:pt>
                <c:pt idx="1504">
                  <c:v>4779</c:v>
                </c:pt>
                <c:pt idx="1505">
                  <c:v>4779</c:v>
                </c:pt>
                <c:pt idx="1506">
                  <c:v>4779</c:v>
                </c:pt>
                <c:pt idx="1507">
                  <c:v>4779</c:v>
                </c:pt>
                <c:pt idx="1508">
                  <c:v>4779</c:v>
                </c:pt>
                <c:pt idx="1509">
                  <c:v>4780</c:v>
                </c:pt>
                <c:pt idx="1510">
                  <c:v>4780</c:v>
                </c:pt>
                <c:pt idx="1511">
                  <c:v>4780</c:v>
                </c:pt>
                <c:pt idx="1512">
                  <c:v>4780</c:v>
                </c:pt>
                <c:pt idx="1513">
                  <c:v>4781</c:v>
                </c:pt>
                <c:pt idx="1514">
                  <c:v>4781</c:v>
                </c:pt>
                <c:pt idx="1515">
                  <c:v>4781</c:v>
                </c:pt>
                <c:pt idx="1516">
                  <c:v>4781</c:v>
                </c:pt>
                <c:pt idx="1517">
                  <c:v>4782</c:v>
                </c:pt>
                <c:pt idx="1518">
                  <c:v>4783</c:v>
                </c:pt>
                <c:pt idx="1519">
                  <c:v>4783</c:v>
                </c:pt>
                <c:pt idx="1520">
                  <c:v>4783</c:v>
                </c:pt>
                <c:pt idx="1521">
                  <c:v>4784</c:v>
                </c:pt>
                <c:pt idx="1522">
                  <c:v>4784</c:v>
                </c:pt>
                <c:pt idx="1523">
                  <c:v>4785</c:v>
                </c:pt>
                <c:pt idx="1524">
                  <c:v>4785</c:v>
                </c:pt>
                <c:pt idx="1525">
                  <c:v>4785</c:v>
                </c:pt>
                <c:pt idx="1526">
                  <c:v>4785</c:v>
                </c:pt>
                <c:pt idx="1527">
                  <c:v>4785</c:v>
                </c:pt>
                <c:pt idx="1528">
                  <c:v>4786</c:v>
                </c:pt>
                <c:pt idx="1529">
                  <c:v>4786</c:v>
                </c:pt>
                <c:pt idx="1530">
                  <c:v>4786</c:v>
                </c:pt>
                <c:pt idx="1531">
                  <c:v>4786</c:v>
                </c:pt>
                <c:pt idx="1532">
                  <c:v>4787</c:v>
                </c:pt>
                <c:pt idx="1533">
                  <c:v>4787</c:v>
                </c:pt>
                <c:pt idx="1534">
                  <c:v>4788</c:v>
                </c:pt>
                <c:pt idx="1535">
                  <c:v>4788</c:v>
                </c:pt>
                <c:pt idx="1536">
                  <c:v>4788</c:v>
                </c:pt>
                <c:pt idx="1537">
                  <c:v>4788</c:v>
                </c:pt>
                <c:pt idx="1538">
                  <c:v>4788</c:v>
                </c:pt>
                <c:pt idx="1539">
                  <c:v>4789</c:v>
                </c:pt>
                <c:pt idx="1540">
                  <c:v>4789</c:v>
                </c:pt>
                <c:pt idx="1541">
                  <c:v>4789</c:v>
                </c:pt>
                <c:pt idx="1542">
                  <c:v>4789</c:v>
                </c:pt>
                <c:pt idx="1543">
                  <c:v>4789</c:v>
                </c:pt>
                <c:pt idx="1544">
                  <c:v>4789</c:v>
                </c:pt>
                <c:pt idx="1545">
                  <c:v>4790</c:v>
                </c:pt>
                <c:pt idx="1546">
                  <c:v>4790</c:v>
                </c:pt>
                <c:pt idx="1547">
                  <c:v>4790</c:v>
                </c:pt>
                <c:pt idx="1548">
                  <c:v>4790</c:v>
                </c:pt>
                <c:pt idx="1549">
                  <c:v>4790</c:v>
                </c:pt>
                <c:pt idx="1550">
                  <c:v>4790</c:v>
                </c:pt>
                <c:pt idx="1551">
                  <c:v>4790</c:v>
                </c:pt>
                <c:pt idx="1552">
                  <c:v>4790</c:v>
                </c:pt>
                <c:pt idx="1553">
                  <c:v>4790</c:v>
                </c:pt>
                <c:pt idx="1554">
                  <c:v>4790</c:v>
                </c:pt>
                <c:pt idx="1555">
                  <c:v>4790</c:v>
                </c:pt>
                <c:pt idx="1556">
                  <c:v>4790</c:v>
                </c:pt>
                <c:pt idx="1557">
                  <c:v>4790</c:v>
                </c:pt>
                <c:pt idx="1558">
                  <c:v>4790</c:v>
                </c:pt>
                <c:pt idx="1559">
                  <c:v>4790</c:v>
                </c:pt>
                <c:pt idx="1560">
                  <c:v>4790</c:v>
                </c:pt>
                <c:pt idx="1561">
                  <c:v>4790</c:v>
                </c:pt>
                <c:pt idx="1562">
                  <c:v>4790</c:v>
                </c:pt>
                <c:pt idx="1563">
                  <c:v>4790</c:v>
                </c:pt>
                <c:pt idx="1564">
                  <c:v>4790</c:v>
                </c:pt>
                <c:pt idx="1565">
                  <c:v>4790</c:v>
                </c:pt>
                <c:pt idx="1566">
                  <c:v>4790</c:v>
                </c:pt>
                <c:pt idx="1567">
                  <c:v>4790</c:v>
                </c:pt>
                <c:pt idx="1568">
                  <c:v>4790</c:v>
                </c:pt>
                <c:pt idx="1569">
                  <c:v>4790</c:v>
                </c:pt>
                <c:pt idx="1570">
                  <c:v>4790</c:v>
                </c:pt>
                <c:pt idx="1571">
                  <c:v>4790</c:v>
                </c:pt>
                <c:pt idx="1572">
                  <c:v>4790</c:v>
                </c:pt>
                <c:pt idx="1573">
                  <c:v>4790</c:v>
                </c:pt>
                <c:pt idx="1574">
                  <c:v>4790</c:v>
                </c:pt>
                <c:pt idx="1575">
                  <c:v>4790</c:v>
                </c:pt>
                <c:pt idx="1576">
                  <c:v>4790</c:v>
                </c:pt>
                <c:pt idx="1577">
                  <c:v>4790</c:v>
                </c:pt>
                <c:pt idx="1578">
                  <c:v>4790</c:v>
                </c:pt>
                <c:pt idx="1579">
                  <c:v>4790</c:v>
                </c:pt>
                <c:pt idx="1580">
                  <c:v>4791</c:v>
                </c:pt>
                <c:pt idx="1581">
                  <c:v>4791</c:v>
                </c:pt>
                <c:pt idx="1582">
                  <c:v>4791</c:v>
                </c:pt>
                <c:pt idx="1583">
                  <c:v>4791</c:v>
                </c:pt>
                <c:pt idx="1584">
                  <c:v>4791</c:v>
                </c:pt>
                <c:pt idx="1585">
                  <c:v>4791</c:v>
                </c:pt>
                <c:pt idx="1586">
                  <c:v>4792</c:v>
                </c:pt>
                <c:pt idx="1587">
                  <c:v>4792</c:v>
                </c:pt>
                <c:pt idx="1588">
                  <c:v>4792</c:v>
                </c:pt>
                <c:pt idx="1589">
                  <c:v>4792</c:v>
                </c:pt>
                <c:pt idx="1590">
                  <c:v>4792</c:v>
                </c:pt>
                <c:pt idx="1591">
                  <c:v>4792</c:v>
                </c:pt>
                <c:pt idx="1592">
                  <c:v>4792</c:v>
                </c:pt>
                <c:pt idx="1593">
                  <c:v>4792</c:v>
                </c:pt>
                <c:pt idx="1594">
                  <c:v>4793</c:v>
                </c:pt>
                <c:pt idx="1595">
                  <c:v>4794</c:v>
                </c:pt>
                <c:pt idx="1596">
                  <c:v>4794</c:v>
                </c:pt>
                <c:pt idx="1597">
                  <c:v>4794</c:v>
                </c:pt>
                <c:pt idx="1598">
                  <c:v>4794</c:v>
                </c:pt>
                <c:pt idx="1599">
                  <c:v>4795</c:v>
                </c:pt>
                <c:pt idx="1600">
                  <c:v>4795</c:v>
                </c:pt>
                <c:pt idx="1601">
                  <c:v>4795</c:v>
                </c:pt>
                <c:pt idx="1602">
                  <c:v>4795</c:v>
                </c:pt>
                <c:pt idx="1603">
                  <c:v>4795</c:v>
                </c:pt>
                <c:pt idx="1604">
                  <c:v>4795</c:v>
                </c:pt>
                <c:pt idx="1605">
                  <c:v>4795</c:v>
                </c:pt>
                <c:pt idx="1606">
                  <c:v>4795</c:v>
                </c:pt>
                <c:pt idx="1607">
                  <c:v>4795</c:v>
                </c:pt>
                <c:pt idx="1608">
                  <c:v>4795</c:v>
                </c:pt>
                <c:pt idx="1609">
                  <c:v>4795</c:v>
                </c:pt>
                <c:pt idx="1610">
                  <c:v>4795</c:v>
                </c:pt>
                <c:pt idx="1611">
                  <c:v>4795</c:v>
                </c:pt>
                <c:pt idx="1612">
                  <c:v>4795</c:v>
                </c:pt>
                <c:pt idx="1613">
                  <c:v>4795</c:v>
                </c:pt>
                <c:pt idx="1614">
                  <c:v>4796</c:v>
                </c:pt>
                <c:pt idx="1615">
                  <c:v>4796</c:v>
                </c:pt>
                <c:pt idx="1616">
                  <c:v>4796</c:v>
                </c:pt>
                <c:pt idx="1617">
                  <c:v>4796</c:v>
                </c:pt>
                <c:pt idx="1618">
                  <c:v>4796</c:v>
                </c:pt>
                <c:pt idx="1619">
                  <c:v>4796</c:v>
                </c:pt>
                <c:pt idx="1620">
                  <c:v>4796</c:v>
                </c:pt>
                <c:pt idx="1621">
                  <c:v>4796</c:v>
                </c:pt>
                <c:pt idx="1622">
                  <c:v>4796</c:v>
                </c:pt>
                <c:pt idx="1623">
                  <c:v>4796</c:v>
                </c:pt>
                <c:pt idx="1624">
                  <c:v>4796</c:v>
                </c:pt>
                <c:pt idx="1625">
                  <c:v>4796</c:v>
                </c:pt>
                <c:pt idx="1626">
                  <c:v>4796</c:v>
                </c:pt>
                <c:pt idx="1627">
                  <c:v>4796</c:v>
                </c:pt>
                <c:pt idx="1628">
                  <c:v>4796</c:v>
                </c:pt>
                <c:pt idx="1629">
                  <c:v>4796</c:v>
                </c:pt>
                <c:pt idx="1630">
                  <c:v>4796</c:v>
                </c:pt>
                <c:pt idx="1631">
                  <c:v>4796</c:v>
                </c:pt>
                <c:pt idx="1632">
                  <c:v>4796</c:v>
                </c:pt>
                <c:pt idx="1633">
                  <c:v>4796</c:v>
                </c:pt>
                <c:pt idx="1634">
                  <c:v>4796</c:v>
                </c:pt>
                <c:pt idx="1635">
                  <c:v>4796</c:v>
                </c:pt>
                <c:pt idx="1636">
                  <c:v>4796</c:v>
                </c:pt>
                <c:pt idx="1637">
                  <c:v>4796</c:v>
                </c:pt>
                <c:pt idx="1638">
                  <c:v>4796</c:v>
                </c:pt>
                <c:pt idx="1639">
                  <c:v>4796</c:v>
                </c:pt>
                <c:pt idx="1640">
                  <c:v>4796</c:v>
                </c:pt>
                <c:pt idx="1641">
                  <c:v>4796</c:v>
                </c:pt>
                <c:pt idx="1642">
                  <c:v>4797</c:v>
                </c:pt>
                <c:pt idx="1643">
                  <c:v>4797</c:v>
                </c:pt>
                <c:pt idx="1644">
                  <c:v>4797</c:v>
                </c:pt>
                <c:pt idx="1645">
                  <c:v>4797</c:v>
                </c:pt>
                <c:pt idx="1646">
                  <c:v>4797</c:v>
                </c:pt>
                <c:pt idx="1647">
                  <c:v>4797</c:v>
                </c:pt>
                <c:pt idx="1648">
                  <c:v>4797</c:v>
                </c:pt>
                <c:pt idx="1649">
                  <c:v>4797</c:v>
                </c:pt>
                <c:pt idx="1650">
                  <c:v>4797</c:v>
                </c:pt>
                <c:pt idx="1651">
                  <c:v>4797</c:v>
                </c:pt>
                <c:pt idx="1652">
                  <c:v>4797</c:v>
                </c:pt>
                <c:pt idx="1653">
                  <c:v>4797</c:v>
                </c:pt>
                <c:pt idx="1654">
                  <c:v>4797</c:v>
                </c:pt>
                <c:pt idx="1655">
                  <c:v>4797</c:v>
                </c:pt>
                <c:pt idx="1656">
                  <c:v>4797</c:v>
                </c:pt>
                <c:pt idx="1657">
                  <c:v>4797</c:v>
                </c:pt>
                <c:pt idx="1658">
                  <c:v>4797</c:v>
                </c:pt>
                <c:pt idx="1659">
                  <c:v>4797</c:v>
                </c:pt>
                <c:pt idx="1660">
                  <c:v>4797</c:v>
                </c:pt>
                <c:pt idx="1661">
                  <c:v>4797</c:v>
                </c:pt>
                <c:pt idx="1662">
                  <c:v>4797</c:v>
                </c:pt>
                <c:pt idx="1663">
                  <c:v>4797</c:v>
                </c:pt>
                <c:pt idx="1664">
                  <c:v>4798</c:v>
                </c:pt>
                <c:pt idx="1665">
                  <c:v>4798</c:v>
                </c:pt>
                <c:pt idx="1666">
                  <c:v>4798</c:v>
                </c:pt>
                <c:pt idx="1667">
                  <c:v>4798</c:v>
                </c:pt>
                <c:pt idx="1668">
                  <c:v>4798</c:v>
                </c:pt>
                <c:pt idx="1669">
                  <c:v>4798</c:v>
                </c:pt>
                <c:pt idx="1670">
                  <c:v>4798</c:v>
                </c:pt>
                <c:pt idx="1671">
                  <c:v>4798</c:v>
                </c:pt>
                <c:pt idx="1672">
                  <c:v>4798</c:v>
                </c:pt>
                <c:pt idx="1673">
                  <c:v>4798</c:v>
                </c:pt>
                <c:pt idx="1674">
                  <c:v>4798</c:v>
                </c:pt>
                <c:pt idx="1675">
                  <c:v>4798</c:v>
                </c:pt>
                <c:pt idx="1676">
                  <c:v>4798</c:v>
                </c:pt>
                <c:pt idx="1677">
                  <c:v>4798</c:v>
                </c:pt>
                <c:pt idx="1678">
                  <c:v>4798</c:v>
                </c:pt>
                <c:pt idx="1679">
                  <c:v>4798</c:v>
                </c:pt>
                <c:pt idx="1680">
                  <c:v>4798</c:v>
                </c:pt>
                <c:pt idx="1681">
                  <c:v>4798</c:v>
                </c:pt>
                <c:pt idx="1682">
                  <c:v>4798</c:v>
                </c:pt>
                <c:pt idx="1683">
                  <c:v>4799</c:v>
                </c:pt>
                <c:pt idx="1684">
                  <c:v>4799</c:v>
                </c:pt>
                <c:pt idx="1685">
                  <c:v>4799</c:v>
                </c:pt>
                <c:pt idx="1686">
                  <c:v>4799</c:v>
                </c:pt>
                <c:pt idx="1687">
                  <c:v>4799</c:v>
                </c:pt>
                <c:pt idx="1688">
                  <c:v>4799</c:v>
                </c:pt>
                <c:pt idx="1689">
                  <c:v>4799</c:v>
                </c:pt>
                <c:pt idx="1690">
                  <c:v>4799</c:v>
                </c:pt>
                <c:pt idx="1691">
                  <c:v>4799</c:v>
                </c:pt>
                <c:pt idx="1692">
                  <c:v>4799</c:v>
                </c:pt>
                <c:pt idx="1693">
                  <c:v>4799</c:v>
                </c:pt>
                <c:pt idx="1694">
                  <c:v>4799</c:v>
                </c:pt>
                <c:pt idx="1695">
                  <c:v>4798</c:v>
                </c:pt>
                <c:pt idx="1696">
                  <c:v>4798</c:v>
                </c:pt>
                <c:pt idx="1697">
                  <c:v>4798</c:v>
                </c:pt>
                <c:pt idx="1698">
                  <c:v>4799</c:v>
                </c:pt>
                <c:pt idx="1699">
                  <c:v>4799</c:v>
                </c:pt>
                <c:pt idx="1700">
                  <c:v>4799</c:v>
                </c:pt>
                <c:pt idx="1701">
                  <c:v>4799</c:v>
                </c:pt>
                <c:pt idx="1702">
                  <c:v>4799</c:v>
                </c:pt>
                <c:pt idx="1703">
                  <c:v>4798</c:v>
                </c:pt>
                <c:pt idx="1704">
                  <c:v>4798</c:v>
                </c:pt>
                <c:pt idx="1705">
                  <c:v>4798</c:v>
                </c:pt>
                <c:pt idx="1706">
                  <c:v>4798</c:v>
                </c:pt>
                <c:pt idx="1707">
                  <c:v>4798</c:v>
                </c:pt>
                <c:pt idx="1708">
                  <c:v>4798</c:v>
                </c:pt>
                <c:pt idx="1709">
                  <c:v>4798</c:v>
                </c:pt>
                <c:pt idx="1710">
                  <c:v>4799</c:v>
                </c:pt>
                <c:pt idx="1711">
                  <c:v>4799</c:v>
                </c:pt>
                <c:pt idx="1712">
                  <c:v>4798</c:v>
                </c:pt>
                <c:pt idx="1713">
                  <c:v>4798</c:v>
                </c:pt>
                <c:pt idx="1714">
                  <c:v>4798</c:v>
                </c:pt>
                <c:pt idx="1715">
                  <c:v>4798</c:v>
                </c:pt>
                <c:pt idx="1716">
                  <c:v>4798</c:v>
                </c:pt>
                <c:pt idx="1717">
                  <c:v>4798</c:v>
                </c:pt>
                <c:pt idx="1718">
                  <c:v>4798</c:v>
                </c:pt>
                <c:pt idx="1719">
                  <c:v>4798</c:v>
                </c:pt>
                <c:pt idx="1720">
                  <c:v>4798</c:v>
                </c:pt>
                <c:pt idx="1721">
                  <c:v>4798</c:v>
                </c:pt>
                <c:pt idx="1722">
                  <c:v>4798</c:v>
                </c:pt>
                <c:pt idx="1723">
                  <c:v>4798</c:v>
                </c:pt>
                <c:pt idx="1724">
                  <c:v>4798</c:v>
                </c:pt>
                <c:pt idx="1725">
                  <c:v>4798</c:v>
                </c:pt>
                <c:pt idx="1726">
                  <c:v>4799</c:v>
                </c:pt>
                <c:pt idx="1727">
                  <c:v>4799</c:v>
                </c:pt>
                <c:pt idx="1728">
                  <c:v>4799</c:v>
                </c:pt>
                <c:pt idx="1729">
                  <c:v>4799</c:v>
                </c:pt>
                <c:pt idx="1730">
                  <c:v>4799</c:v>
                </c:pt>
                <c:pt idx="1731">
                  <c:v>4799</c:v>
                </c:pt>
                <c:pt idx="1732">
                  <c:v>4799</c:v>
                </c:pt>
                <c:pt idx="1733">
                  <c:v>4799</c:v>
                </c:pt>
                <c:pt idx="1734">
                  <c:v>4799</c:v>
                </c:pt>
                <c:pt idx="1735">
                  <c:v>4799</c:v>
                </c:pt>
                <c:pt idx="1736">
                  <c:v>4799</c:v>
                </c:pt>
                <c:pt idx="1737">
                  <c:v>4799</c:v>
                </c:pt>
                <c:pt idx="1738">
                  <c:v>4799</c:v>
                </c:pt>
                <c:pt idx="1739">
                  <c:v>4799</c:v>
                </c:pt>
                <c:pt idx="1740">
                  <c:v>4799</c:v>
                </c:pt>
                <c:pt idx="1741">
                  <c:v>4799</c:v>
                </c:pt>
                <c:pt idx="1742">
                  <c:v>4799</c:v>
                </c:pt>
                <c:pt idx="1743">
                  <c:v>4799</c:v>
                </c:pt>
                <c:pt idx="1744">
                  <c:v>4799</c:v>
                </c:pt>
                <c:pt idx="1745">
                  <c:v>4799</c:v>
                </c:pt>
                <c:pt idx="1746">
                  <c:v>4799</c:v>
                </c:pt>
                <c:pt idx="1747">
                  <c:v>4799</c:v>
                </c:pt>
                <c:pt idx="1748">
                  <c:v>4799</c:v>
                </c:pt>
                <c:pt idx="1749">
                  <c:v>4799</c:v>
                </c:pt>
                <c:pt idx="1750">
                  <c:v>4799</c:v>
                </c:pt>
                <c:pt idx="1751">
                  <c:v>4799</c:v>
                </c:pt>
                <c:pt idx="1752">
                  <c:v>4799</c:v>
                </c:pt>
                <c:pt idx="1753">
                  <c:v>4799</c:v>
                </c:pt>
                <c:pt idx="1754">
                  <c:v>4799</c:v>
                </c:pt>
                <c:pt idx="1755">
                  <c:v>4799</c:v>
                </c:pt>
                <c:pt idx="1756">
                  <c:v>4799</c:v>
                </c:pt>
                <c:pt idx="1757">
                  <c:v>4799</c:v>
                </c:pt>
                <c:pt idx="1758">
                  <c:v>4799</c:v>
                </c:pt>
                <c:pt idx="1759">
                  <c:v>4799</c:v>
                </c:pt>
                <c:pt idx="1760">
                  <c:v>4799</c:v>
                </c:pt>
                <c:pt idx="1761">
                  <c:v>4799</c:v>
                </c:pt>
                <c:pt idx="1762">
                  <c:v>4799</c:v>
                </c:pt>
                <c:pt idx="1763">
                  <c:v>4799</c:v>
                </c:pt>
                <c:pt idx="1764">
                  <c:v>4799</c:v>
                </c:pt>
                <c:pt idx="1765">
                  <c:v>4799</c:v>
                </c:pt>
                <c:pt idx="1766">
                  <c:v>4799</c:v>
                </c:pt>
                <c:pt idx="1767">
                  <c:v>4799</c:v>
                </c:pt>
                <c:pt idx="1768">
                  <c:v>4799</c:v>
                </c:pt>
                <c:pt idx="1769">
                  <c:v>4799</c:v>
                </c:pt>
                <c:pt idx="1770">
                  <c:v>4799</c:v>
                </c:pt>
                <c:pt idx="1771">
                  <c:v>4799</c:v>
                </c:pt>
                <c:pt idx="1772">
                  <c:v>4799</c:v>
                </c:pt>
                <c:pt idx="1773">
                  <c:v>4799</c:v>
                </c:pt>
                <c:pt idx="1774">
                  <c:v>4799</c:v>
                </c:pt>
                <c:pt idx="1775">
                  <c:v>4799</c:v>
                </c:pt>
                <c:pt idx="1776">
                  <c:v>4799</c:v>
                </c:pt>
                <c:pt idx="1777">
                  <c:v>4799</c:v>
                </c:pt>
                <c:pt idx="1778">
                  <c:v>4799</c:v>
                </c:pt>
                <c:pt idx="1779">
                  <c:v>4799</c:v>
                </c:pt>
                <c:pt idx="1780">
                  <c:v>4799</c:v>
                </c:pt>
                <c:pt idx="1781">
                  <c:v>4799</c:v>
                </c:pt>
                <c:pt idx="1782">
                  <c:v>4799</c:v>
                </c:pt>
                <c:pt idx="1783">
                  <c:v>4799</c:v>
                </c:pt>
                <c:pt idx="1784">
                  <c:v>4799</c:v>
                </c:pt>
                <c:pt idx="1785">
                  <c:v>4799</c:v>
                </c:pt>
                <c:pt idx="1786">
                  <c:v>4799</c:v>
                </c:pt>
                <c:pt idx="1787">
                  <c:v>4799</c:v>
                </c:pt>
                <c:pt idx="1788">
                  <c:v>4799</c:v>
                </c:pt>
                <c:pt idx="1789">
                  <c:v>4799</c:v>
                </c:pt>
                <c:pt idx="1790">
                  <c:v>4799</c:v>
                </c:pt>
                <c:pt idx="1791">
                  <c:v>4799</c:v>
                </c:pt>
                <c:pt idx="1792">
                  <c:v>4799</c:v>
                </c:pt>
                <c:pt idx="1793">
                  <c:v>4799</c:v>
                </c:pt>
                <c:pt idx="1794">
                  <c:v>4799</c:v>
                </c:pt>
                <c:pt idx="1795">
                  <c:v>4799</c:v>
                </c:pt>
                <c:pt idx="1796">
                  <c:v>4799</c:v>
                </c:pt>
                <c:pt idx="1797">
                  <c:v>4799</c:v>
                </c:pt>
                <c:pt idx="1798">
                  <c:v>4799</c:v>
                </c:pt>
                <c:pt idx="1799">
                  <c:v>4799</c:v>
                </c:pt>
                <c:pt idx="1800">
                  <c:v>4799</c:v>
                </c:pt>
                <c:pt idx="1801">
                  <c:v>4799</c:v>
                </c:pt>
                <c:pt idx="1802">
                  <c:v>4799</c:v>
                </c:pt>
                <c:pt idx="1803">
                  <c:v>4799</c:v>
                </c:pt>
                <c:pt idx="1804">
                  <c:v>4799</c:v>
                </c:pt>
                <c:pt idx="1805">
                  <c:v>4799</c:v>
                </c:pt>
                <c:pt idx="1806">
                  <c:v>4799</c:v>
                </c:pt>
                <c:pt idx="1807">
                  <c:v>4799</c:v>
                </c:pt>
                <c:pt idx="1808">
                  <c:v>4799</c:v>
                </c:pt>
                <c:pt idx="1809">
                  <c:v>4799</c:v>
                </c:pt>
                <c:pt idx="1810">
                  <c:v>4799</c:v>
                </c:pt>
                <c:pt idx="1811">
                  <c:v>4799</c:v>
                </c:pt>
                <c:pt idx="1812">
                  <c:v>4799</c:v>
                </c:pt>
                <c:pt idx="1813">
                  <c:v>4799</c:v>
                </c:pt>
                <c:pt idx="1814">
                  <c:v>4799</c:v>
                </c:pt>
                <c:pt idx="1815">
                  <c:v>4800</c:v>
                </c:pt>
                <c:pt idx="1816">
                  <c:v>4800</c:v>
                </c:pt>
                <c:pt idx="1817">
                  <c:v>4799</c:v>
                </c:pt>
                <c:pt idx="1818">
                  <c:v>4799</c:v>
                </c:pt>
                <c:pt idx="1819">
                  <c:v>4799</c:v>
                </c:pt>
                <c:pt idx="1820">
                  <c:v>4799</c:v>
                </c:pt>
                <c:pt idx="1821">
                  <c:v>4799</c:v>
                </c:pt>
                <c:pt idx="1822">
                  <c:v>4799</c:v>
                </c:pt>
                <c:pt idx="1823">
                  <c:v>4799</c:v>
                </c:pt>
                <c:pt idx="1824">
                  <c:v>4800</c:v>
                </c:pt>
                <c:pt idx="1825">
                  <c:v>4800</c:v>
                </c:pt>
                <c:pt idx="1826">
                  <c:v>4800</c:v>
                </c:pt>
                <c:pt idx="1827">
                  <c:v>4800</c:v>
                </c:pt>
                <c:pt idx="1828">
                  <c:v>4800</c:v>
                </c:pt>
                <c:pt idx="1829">
                  <c:v>4800</c:v>
                </c:pt>
                <c:pt idx="1830">
                  <c:v>4799</c:v>
                </c:pt>
                <c:pt idx="1831">
                  <c:v>4799</c:v>
                </c:pt>
                <c:pt idx="1832">
                  <c:v>4799</c:v>
                </c:pt>
                <c:pt idx="1833">
                  <c:v>4799</c:v>
                </c:pt>
                <c:pt idx="1834">
                  <c:v>4800</c:v>
                </c:pt>
                <c:pt idx="1835">
                  <c:v>4800</c:v>
                </c:pt>
                <c:pt idx="1836">
                  <c:v>4800</c:v>
                </c:pt>
                <c:pt idx="1837">
                  <c:v>4800</c:v>
                </c:pt>
                <c:pt idx="1838">
                  <c:v>4800</c:v>
                </c:pt>
                <c:pt idx="1839">
                  <c:v>4800</c:v>
                </c:pt>
                <c:pt idx="1840">
                  <c:v>4800</c:v>
                </c:pt>
                <c:pt idx="1841">
                  <c:v>4800</c:v>
                </c:pt>
                <c:pt idx="1842">
                  <c:v>4800</c:v>
                </c:pt>
                <c:pt idx="1843">
                  <c:v>4800</c:v>
                </c:pt>
                <c:pt idx="1844">
                  <c:v>4800</c:v>
                </c:pt>
                <c:pt idx="1845">
                  <c:v>4800</c:v>
                </c:pt>
                <c:pt idx="1846">
                  <c:v>4800</c:v>
                </c:pt>
                <c:pt idx="1847">
                  <c:v>4800</c:v>
                </c:pt>
                <c:pt idx="1848">
                  <c:v>4800</c:v>
                </c:pt>
                <c:pt idx="1849">
                  <c:v>4800</c:v>
                </c:pt>
                <c:pt idx="1850">
                  <c:v>4800</c:v>
                </c:pt>
                <c:pt idx="1851">
                  <c:v>4800</c:v>
                </c:pt>
                <c:pt idx="1852">
                  <c:v>4800</c:v>
                </c:pt>
                <c:pt idx="1853">
                  <c:v>4800</c:v>
                </c:pt>
                <c:pt idx="1854">
                  <c:v>4800</c:v>
                </c:pt>
                <c:pt idx="1855">
                  <c:v>4800</c:v>
                </c:pt>
                <c:pt idx="1856">
                  <c:v>4800</c:v>
                </c:pt>
                <c:pt idx="1857">
                  <c:v>4800</c:v>
                </c:pt>
                <c:pt idx="1858">
                  <c:v>4800</c:v>
                </c:pt>
                <c:pt idx="1859">
                  <c:v>4800</c:v>
                </c:pt>
                <c:pt idx="1860">
                  <c:v>4800</c:v>
                </c:pt>
                <c:pt idx="1861">
                  <c:v>4800</c:v>
                </c:pt>
                <c:pt idx="1862">
                  <c:v>4800</c:v>
                </c:pt>
                <c:pt idx="1863">
                  <c:v>4800</c:v>
                </c:pt>
                <c:pt idx="1864">
                  <c:v>4800</c:v>
                </c:pt>
                <c:pt idx="1865">
                  <c:v>4800</c:v>
                </c:pt>
                <c:pt idx="1866">
                  <c:v>4800</c:v>
                </c:pt>
                <c:pt idx="1867">
                  <c:v>4800</c:v>
                </c:pt>
                <c:pt idx="1868">
                  <c:v>4800</c:v>
                </c:pt>
                <c:pt idx="1869">
                  <c:v>4800</c:v>
                </c:pt>
                <c:pt idx="1870">
                  <c:v>4800</c:v>
                </c:pt>
                <c:pt idx="1871">
                  <c:v>4800</c:v>
                </c:pt>
                <c:pt idx="1872">
                  <c:v>4800</c:v>
                </c:pt>
                <c:pt idx="1873">
                  <c:v>4800</c:v>
                </c:pt>
                <c:pt idx="1874">
                  <c:v>4800</c:v>
                </c:pt>
                <c:pt idx="1875">
                  <c:v>4800</c:v>
                </c:pt>
                <c:pt idx="1876">
                  <c:v>4800</c:v>
                </c:pt>
                <c:pt idx="1877">
                  <c:v>4800</c:v>
                </c:pt>
                <c:pt idx="1878">
                  <c:v>4800</c:v>
                </c:pt>
                <c:pt idx="1879">
                  <c:v>4800</c:v>
                </c:pt>
                <c:pt idx="1880">
                  <c:v>4800</c:v>
                </c:pt>
                <c:pt idx="1881">
                  <c:v>4801</c:v>
                </c:pt>
                <c:pt idx="1882">
                  <c:v>4801</c:v>
                </c:pt>
                <c:pt idx="1883">
                  <c:v>4802</c:v>
                </c:pt>
                <c:pt idx="1884">
                  <c:v>4801</c:v>
                </c:pt>
                <c:pt idx="1885">
                  <c:v>4801</c:v>
                </c:pt>
                <c:pt idx="1886">
                  <c:v>4801</c:v>
                </c:pt>
                <c:pt idx="1887">
                  <c:v>4801</c:v>
                </c:pt>
                <c:pt idx="1888">
                  <c:v>4801</c:v>
                </c:pt>
                <c:pt idx="1889">
                  <c:v>4801</c:v>
                </c:pt>
                <c:pt idx="1890">
                  <c:v>4801</c:v>
                </c:pt>
                <c:pt idx="1891">
                  <c:v>4801</c:v>
                </c:pt>
                <c:pt idx="1892">
                  <c:v>4801</c:v>
                </c:pt>
                <c:pt idx="1893">
                  <c:v>4801</c:v>
                </c:pt>
                <c:pt idx="1894">
                  <c:v>4801</c:v>
                </c:pt>
                <c:pt idx="1895">
                  <c:v>4801</c:v>
                </c:pt>
                <c:pt idx="1896">
                  <c:v>4801</c:v>
                </c:pt>
                <c:pt idx="1897">
                  <c:v>4801</c:v>
                </c:pt>
                <c:pt idx="1898">
                  <c:v>4801</c:v>
                </c:pt>
                <c:pt idx="1899">
                  <c:v>4801</c:v>
                </c:pt>
                <c:pt idx="1900">
                  <c:v>4801</c:v>
                </c:pt>
                <c:pt idx="1901">
                  <c:v>4801</c:v>
                </c:pt>
                <c:pt idx="1902">
                  <c:v>4801</c:v>
                </c:pt>
                <c:pt idx="1903">
                  <c:v>4801</c:v>
                </c:pt>
                <c:pt idx="1904">
                  <c:v>4801</c:v>
                </c:pt>
                <c:pt idx="1905">
                  <c:v>4801</c:v>
                </c:pt>
                <c:pt idx="1906">
                  <c:v>4801</c:v>
                </c:pt>
                <c:pt idx="1907">
                  <c:v>4801</c:v>
                </c:pt>
                <c:pt idx="1908">
                  <c:v>4801</c:v>
                </c:pt>
                <c:pt idx="1909">
                  <c:v>4801</c:v>
                </c:pt>
                <c:pt idx="1910">
                  <c:v>4801</c:v>
                </c:pt>
                <c:pt idx="1911">
                  <c:v>4801</c:v>
                </c:pt>
                <c:pt idx="1912">
                  <c:v>4801</c:v>
                </c:pt>
                <c:pt idx="1913">
                  <c:v>4801</c:v>
                </c:pt>
                <c:pt idx="1914">
                  <c:v>4801</c:v>
                </c:pt>
                <c:pt idx="1915">
                  <c:v>4801</c:v>
                </c:pt>
                <c:pt idx="1916">
                  <c:v>4801</c:v>
                </c:pt>
                <c:pt idx="1917">
                  <c:v>4801</c:v>
                </c:pt>
                <c:pt idx="1918">
                  <c:v>4801</c:v>
                </c:pt>
                <c:pt idx="1919">
                  <c:v>4801</c:v>
                </c:pt>
                <c:pt idx="1920">
                  <c:v>4801</c:v>
                </c:pt>
                <c:pt idx="1921">
                  <c:v>4801</c:v>
                </c:pt>
                <c:pt idx="1922">
                  <c:v>4801</c:v>
                </c:pt>
                <c:pt idx="1923">
                  <c:v>4801</c:v>
                </c:pt>
                <c:pt idx="1924">
                  <c:v>4801</c:v>
                </c:pt>
                <c:pt idx="1925">
                  <c:v>4801</c:v>
                </c:pt>
                <c:pt idx="1926">
                  <c:v>4801</c:v>
                </c:pt>
                <c:pt idx="1927">
                  <c:v>4801</c:v>
                </c:pt>
                <c:pt idx="1928">
                  <c:v>4801</c:v>
                </c:pt>
                <c:pt idx="1929">
                  <c:v>4801</c:v>
                </c:pt>
                <c:pt idx="1930">
                  <c:v>4801</c:v>
                </c:pt>
                <c:pt idx="1931">
                  <c:v>4802</c:v>
                </c:pt>
                <c:pt idx="1932">
                  <c:v>4802</c:v>
                </c:pt>
                <c:pt idx="1933">
                  <c:v>4802</c:v>
                </c:pt>
                <c:pt idx="1934">
                  <c:v>4802</c:v>
                </c:pt>
                <c:pt idx="1935">
                  <c:v>4802</c:v>
                </c:pt>
                <c:pt idx="1936">
                  <c:v>4802</c:v>
                </c:pt>
                <c:pt idx="1937">
                  <c:v>4802</c:v>
                </c:pt>
                <c:pt idx="1938">
                  <c:v>4802</c:v>
                </c:pt>
                <c:pt idx="1939">
                  <c:v>4802</c:v>
                </c:pt>
                <c:pt idx="1940">
                  <c:v>4802</c:v>
                </c:pt>
                <c:pt idx="1941">
                  <c:v>4802</c:v>
                </c:pt>
                <c:pt idx="1942">
                  <c:v>4802</c:v>
                </c:pt>
                <c:pt idx="1943">
                  <c:v>4802</c:v>
                </c:pt>
                <c:pt idx="1944">
                  <c:v>4802</c:v>
                </c:pt>
                <c:pt idx="1945">
                  <c:v>4802</c:v>
                </c:pt>
                <c:pt idx="1946">
                  <c:v>4802</c:v>
                </c:pt>
                <c:pt idx="1947">
                  <c:v>4802</c:v>
                </c:pt>
                <c:pt idx="1948">
                  <c:v>4802</c:v>
                </c:pt>
                <c:pt idx="1949">
                  <c:v>4802</c:v>
                </c:pt>
                <c:pt idx="1950">
                  <c:v>4802</c:v>
                </c:pt>
                <c:pt idx="1951">
                  <c:v>4802</c:v>
                </c:pt>
                <c:pt idx="1952">
                  <c:v>4802</c:v>
                </c:pt>
                <c:pt idx="1953">
                  <c:v>4802</c:v>
                </c:pt>
                <c:pt idx="1954">
                  <c:v>4802</c:v>
                </c:pt>
                <c:pt idx="1955">
                  <c:v>4802</c:v>
                </c:pt>
                <c:pt idx="1956">
                  <c:v>4802</c:v>
                </c:pt>
                <c:pt idx="1957">
                  <c:v>4802</c:v>
                </c:pt>
                <c:pt idx="1958">
                  <c:v>4802</c:v>
                </c:pt>
                <c:pt idx="1959">
                  <c:v>4802</c:v>
                </c:pt>
                <c:pt idx="1960">
                  <c:v>4802</c:v>
                </c:pt>
                <c:pt idx="1961">
                  <c:v>4802</c:v>
                </c:pt>
                <c:pt idx="1962">
                  <c:v>4802</c:v>
                </c:pt>
                <c:pt idx="1963">
                  <c:v>4802</c:v>
                </c:pt>
                <c:pt idx="1964">
                  <c:v>4802</c:v>
                </c:pt>
                <c:pt idx="1965">
                  <c:v>4802</c:v>
                </c:pt>
                <c:pt idx="1966">
                  <c:v>4802</c:v>
                </c:pt>
                <c:pt idx="1967">
                  <c:v>4802</c:v>
                </c:pt>
                <c:pt idx="1968">
                  <c:v>4802</c:v>
                </c:pt>
                <c:pt idx="1969">
                  <c:v>4802</c:v>
                </c:pt>
                <c:pt idx="1970">
                  <c:v>4802</c:v>
                </c:pt>
                <c:pt idx="1971">
                  <c:v>4802</c:v>
                </c:pt>
                <c:pt idx="1972">
                  <c:v>4802</c:v>
                </c:pt>
                <c:pt idx="1973">
                  <c:v>4802</c:v>
                </c:pt>
                <c:pt idx="1974">
                  <c:v>4802</c:v>
                </c:pt>
                <c:pt idx="1975">
                  <c:v>4802</c:v>
                </c:pt>
                <c:pt idx="1976">
                  <c:v>4802</c:v>
                </c:pt>
                <c:pt idx="1977">
                  <c:v>4802</c:v>
                </c:pt>
                <c:pt idx="1978">
                  <c:v>4802</c:v>
                </c:pt>
                <c:pt idx="1979">
                  <c:v>4802</c:v>
                </c:pt>
                <c:pt idx="1980">
                  <c:v>4802</c:v>
                </c:pt>
                <c:pt idx="1981">
                  <c:v>4802</c:v>
                </c:pt>
                <c:pt idx="1982">
                  <c:v>4802</c:v>
                </c:pt>
                <c:pt idx="1983">
                  <c:v>4802</c:v>
                </c:pt>
                <c:pt idx="1984">
                  <c:v>4802</c:v>
                </c:pt>
                <c:pt idx="1985">
                  <c:v>4802</c:v>
                </c:pt>
                <c:pt idx="1986">
                  <c:v>4802</c:v>
                </c:pt>
                <c:pt idx="1987">
                  <c:v>4802</c:v>
                </c:pt>
                <c:pt idx="1988">
                  <c:v>4802</c:v>
                </c:pt>
                <c:pt idx="1989">
                  <c:v>4802</c:v>
                </c:pt>
                <c:pt idx="1990">
                  <c:v>4802</c:v>
                </c:pt>
                <c:pt idx="1991">
                  <c:v>4802</c:v>
                </c:pt>
                <c:pt idx="1992">
                  <c:v>4802</c:v>
                </c:pt>
                <c:pt idx="1993">
                  <c:v>4802</c:v>
                </c:pt>
                <c:pt idx="1994">
                  <c:v>4803</c:v>
                </c:pt>
                <c:pt idx="1995">
                  <c:v>4803</c:v>
                </c:pt>
                <c:pt idx="1996">
                  <c:v>4803</c:v>
                </c:pt>
                <c:pt idx="1997">
                  <c:v>4803</c:v>
                </c:pt>
                <c:pt idx="1998">
                  <c:v>4803</c:v>
                </c:pt>
                <c:pt idx="1999">
                  <c:v>4803</c:v>
                </c:pt>
                <c:pt idx="2000">
                  <c:v>4803</c:v>
                </c:pt>
                <c:pt idx="2001">
                  <c:v>4803</c:v>
                </c:pt>
                <c:pt idx="2002">
                  <c:v>4803</c:v>
                </c:pt>
                <c:pt idx="2003">
                  <c:v>4804</c:v>
                </c:pt>
                <c:pt idx="2004">
                  <c:v>4804</c:v>
                </c:pt>
                <c:pt idx="2005">
                  <c:v>4804</c:v>
                </c:pt>
                <c:pt idx="2006">
                  <c:v>4804</c:v>
                </c:pt>
                <c:pt idx="2007">
                  <c:v>4804</c:v>
                </c:pt>
                <c:pt idx="2008">
                  <c:v>4804</c:v>
                </c:pt>
                <c:pt idx="2009">
                  <c:v>4804</c:v>
                </c:pt>
                <c:pt idx="2010">
                  <c:v>4804</c:v>
                </c:pt>
                <c:pt idx="2011">
                  <c:v>4804</c:v>
                </c:pt>
                <c:pt idx="2012">
                  <c:v>4804</c:v>
                </c:pt>
                <c:pt idx="2013">
                  <c:v>4804</c:v>
                </c:pt>
                <c:pt idx="2014">
                  <c:v>4804</c:v>
                </c:pt>
                <c:pt idx="2015">
                  <c:v>4804</c:v>
                </c:pt>
                <c:pt idx="2016">
                  <c:v>4804</c:v>
                </c:pt>
                <c:pt idx="2017">
                  <c:v>4804</c:v>
                </c:pt>
                <c:pt idx="2018">
                  <c:v>4804</c:v>
                </c:pt>
                <c:pt idx="2019">
                  <c:v>4804</c:v>
                </c:pt>
                <c:pt idx="2020">
                  <c:v>4804</c:v>
                </c:pt>
                <c:pt idx="2021">
                  <c:v>4804</c:v>
                </c:pt>
                <c:pt idx="2022">
                  <c:v>4804</c:v>
                </c:pt>
                <c:pt idx="2023">
                  <c:v>4804</c:v>
                </c:pt>
                <c:pt idx="2024">
                  <c:v>4804</c:v>
                </c:pt>
                <c:pt idx="2025">
                  <c:v>4804</c:v>
                </c:pt>
                <c:pt idx="2026">
                  <c:v>4804</c:v>
                </c:pt>
                <c:pt idx="2027">
                  <c:v>4805</c:v>
                </c:pt>
                <c:pt idx="2028">
                  <c:v>4805</c:v>
                </c:pt>
                <c:pt idx="2029">
                  <c:v>4805</c:v>
                </c:pt>
                <c:pt idx="2030">
                  <c:v>4805</c:v>
                </c:pt>
                <c:pt idx="2031">
                  <c:v>4805</c:v>
                </c:pt>
                <c:pt idx="2032">
                  <c:v>4805</c:v>
                </c:pt>
                <c:pt idx="2033">
                  <c:v>4805</c:v>
                </c:pt>
                <c:pt idx="2034">
                  <c:v>4805</c:v>
                </c:pt>
                <c:pt idx="2035">
                  <c:v>4805</c:v>
                </c:pt>
                <c:pt idx="2036">
                  <c:v>4805</c:v>
                </c:pt>
                <c:pt idx="2037">
                  <c:v>4805</c:v>
                </c:pt>
                <c:pt idx="2038">
                  <c:v>4805</c:v>
                </c:pt>
                <c:pt idx="2039">
                  <c:v>4805</c:v>
                </c:pt>
                <c:pt idx="2040">
                  <c:v>4805</c:v>
                </c:pt>
                <c:pt idx="2041">
                  <c:v>4805</c:v>
                </c:pt>
                <c:pt idx="2042">
                  <c:v>4805</c:v>
                </c:pt>
                <c:pt idx="2043">
                  <c:v>4805</c:v>
                </c:pt>
                <c:pt idx="2044">
                  <c:v>4805</c:v>
                </c:pt>
                <c:pt idx="2045">
                  <c:v>4805</c:v>
                </c:pt>
                <c:pt idx="2046">
                  <c:v>4805</c:v>
                </c:pt>
                <c:pt idx="2047">
                  <c:v>4806</c:v>
                </c:pt>
                <c:pt idx="2048">
                  <c:v>4806</c:v>
                </c:pt>
                <c:pt idx="2049">
                  <c:v>4806</c:v>
                </c:pt>
                <c:pt idx="2050">
                  <c:v>4807</c:v>
                </c:pt>
                <c:pt idx="2051">
                  <c:v>4807</c:v>
                </c:pt>
                <c:pt idx="2052">
                  <c:v>4807</c:v>
                </c:pt>
                <c:pt idx="2053">
                  <c:v>4807</c:v>
                </c:pt>
                <c:pt idx="2054">
                  <c:v>4807</c:v>
                </c:pt>
                <c:pt idx="2055">
                  <c:v>4807</c:v>
                </c:pt>
                <c:pt idx="2056">
                  <c:v>4807</c:v>
                </c:pt>
                <c:pt idx="2057">
                  <c:v>4807</c:v>
                </c:pt>
                <c:pt idx="2058">
                  <c:v>4807</c:v>
                </c:pt>
                <c:pt idx="2059">
                  <c:v>4807</c:v>
                </c:pt>
                <c:pt idx="2060">
                  <c:v>4807</c:v>
                </c:pt>
                <c:pt idx="2061">
                  <c:v>4807</c:v>
                </c:pt>
                <c:pt idx="2062">
                  <c:v>4807</c:v>
                </c:pt>
                <c:pt idx="2063">
                  <c:v>4807</c:v>
                </c:pt>
                <c:pt idx="2064">
                  <c:v>4807</c:v>
                </c:pt>
                <c:pt idx="2065">
                  <c:v>4807</c:v>
                </c:pt>
                <c:pt idx="2066">
                  <c:v>4807</c:v>
                </c:pt>
                <c:pt idx="2067">
                  <c:v>4807</c:v>
                </c:pt>
                <c:pt idx="2068">
                  <c:v>4807</c:v>
                </c:pt>
                <c:pt idx="2069">
                  <c:v>4807</c:v>
                </c:pt>
                <c:pt idx="2070">
                  <c:v>4807</c:v>
                </c:pt>
                <c:pt idx="2071">
                  <c:v>4807</c:v>
                </c:pt>
                <c:pt idx="2072">
                  <c:v>4807</c:v>
                </c:pt>
                <c:pt idx="2073">
                  <c:v>4807</c:v>
                </c:pt>
                <c:pt idx="2074">
                  <c:v>4807</c:v>
                </c:pt>
                <c:pt idx="2075">
                  <c:v>4807</c:v>
                </c:pt>
                <c:pt idx="2076">
                  <c:v>4807</c:v>
                </c:pt>
                <c:pt idx="2077">
                  <c:v>4807</c:v>
                </c:pt>
                <c:pt idx="2078">
                  <c:v>4807</c:v>
                </c:pt>
                <c:pt idx="2079">
                  <c:v>4807</c:v>
                </c:pt>
                <c:pt idx="2080">
                  <c:v>4807</c:v>
                </c:pt>
                <c:pt idx="2081">
                  <c:v>4807</c:v>
                </c:pt>
                <c:pt idx="2082">
                  <c:v>4807</c:v>
                </c:pt>
                <c:pt idx="2083">
                  <c:v>4807</c:v>
                </c:pt>
                <c:pt idx="2084">
                  <c:v>4807</c:v>
                </c:pt>
                <c:pt idx="2085">
                  <c:v>4807</c:v>
                </c:pt>
                <c:pt idx="2086">
                  <c:v>4807</c:v>
                </c:pt>
                <c:pt idx="2087">
                  <c:v>4807</c:v>
                </c:pt>
                <c:pt idx="2088">
                  <c:v>4807</c:v>
                </c:pt>
                <c:pt idx="2089">
                  <c:v>4807</c:v>
                </c:pt>
                <c:pt idx="2090">
                  <c:v>4807</c:v>
                </c:pt>
                <c:pt idx="2091">
                  <c:v>4807</c:v>
                </c:pt>
                <c:pt idx="2092">
                  <c:v>4807</c:v>
                </c:pt>
                <c:pt idx="2093">
                  <c:v>4807</c:v>
                </c:pt>
                <c:pt idx="2094">
                  <c:v>4807</c:v>
                </c:pt>
                <c:pt idx="2095">
                  <c:v>4807</c:v>
                </c:pt>
                <c:pt idx="2096">
                  <c:v>4807</c:v>
                </c:pt>
              </c:numCache>
            </c:numRef>
          </c:yVal>
          <c:smooth val="0"/>
          <c:extLst>
            <c:ext xmlns:c16="http://schemas.microsoft.com/office/drawing/2014/chart" uri="{C3380CC4-5D6E-409C-BE32-E72D297353CC}">
              <c16:uniqueId val="{00000000-DA4B-41A2-A7EC-932D4E74D7A2}"/>
            </c:ext>
          </c:extLst>
        </c:ser>
        <c:dLbls>
          <c:showLegendKey val="0"/>
          <c:showVal val="0"/>
          <c:showCatName val="0"/>
          <c:showSerName val="0"/>
          <c:showPercent val="0"/>
          <c:showBubbleSize val="0"/>
        </c:dLbls>
        <c:axId val="86389520"/>
        <c:axId val="2015349856"/>
      </c:scatterChart>
      <c:valAx>
        <c:axId val="863895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15349856"/>
        <c:crosses val="autoZero"/>
        <c:crossBetween val="midCat"/>
        <c:majorUnit val="1"/>
      </c:valAx>
      <c:valAx>
        <c:axId val="2015349856"/>
        <c:scaling>
          <c:orientation val="minMax"/>
          <c:max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移動距離</a:t>
                </a:r>
                <a:r>
                  <a:rPr lang="en-US" altLang="ja-JP"/>
                  <a:t>[mm]</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86389520"/>
        <c:crosses val="autoZero"/>
        <c:crossBetween val="midCat"/>
        <c:majorUnit val="500"/>
        <c:minorUnit val="50"/>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2019/7/25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4</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14</a:t>
            </a:fld>
            <a:endParaRPr kumimoji="1" lang="ja-JP" altLang="en-US"/>
          </a:p>
        </p:txBody>
      </p:sp>
    </p:spTree>
    <p:extLst>
      <p:ext uri="{BB962C8B-B14F-4D97-AF65-F5344CB8AC3E}">
        <p14:creationId xmlns:p14="http://schemas.microsoft.com/office/powerpoint/2010/main" val="354309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15</a:t>
            </a:fld>
            <a:endParaRPr kumimoji="1" lang="ja-JP" altLang="en-US"/>
          </a:p>
        </p:txBody>
      </p:sp>
    </p:spTree>
    <p:extLst>
      <p:ext uri="{BB962C8B-B14F-4D97-AF65-F5344CB8AC3E}">
        <p14:creationId xmlns:p14="http://schemas.microsoft.com/office/powerpoint/2010/main" val="2730752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16</a:t>
            </a:fld>
            <a:endParaRPr kumimoji="1" lang="ja-JP" altLang="en-US"/>
          </a:p>
        </p:txBody>
      </p:sp>
    </p:spTree>
    <p:extLst>
      <p:ext uri="{BB962C8B-B14F-4D97-AF65-F5344CB8AC3E}">
        <p14:creationId xmlns:p14="http://schemas.microsoft.com/office/powerpoint/2010/main" val="2918490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17</a:t>
            </a:fld>
            <a:endParaRPr kumimoji="1" lang="ja-JP" altLang="en-US"/>
          </a:p>
        </p:txBody>
      </p:sp>
    </p:spTree>
    <p:extLst>
      <p:ext uri="{BB962C8B-B14F-4D97-AF65-F5344CB8AC3E}">
        <p14:creationId xmlns:p14="http://schemas.microsoft.com/office/powerpoint/2010/main" val="3272971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18</a:t>
            </a:fld>
            <a:endParaRPr kumimoji="1" lang="ja-JP" altLang="en-US"/>
          </a:p>
        </p:txBody>
      </p:sp>
    </p:spTree>
    <p:extLst>
      <p:ext uri="{BB962C8B-B14F-4D97-AF65-F5344CB8AC3E}">
        <p14:creationId xmlns:p14="http://schemas.microsoft.com/office/powerpoint/2010/main" val="396161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7</a:t>
            </a:fld>
            <a:endParaRPr kumimoji="1" lang="ja-JP" altLang="en-US"/>
          </a:p>
        </p:txBody>
      </p:sp>
    </p:spTree>
    <p:extLst>
      <p:ext uri="{BB962C8B-B14F-4D97-AF65-F5344CB8AC3E}">
        <p14:creationId xmlns:p14="http://schemas.microsoft.com/office/powerpoint/2010/main" val="3636420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8</a:t>
            </a:fld>
            <a:endParaRPr kumimoji="1" lang="ja-JP" altLang="en-US"/>
          </a:p>
        </p:txBody>
      </p:sp>
    </p:spTree>
    <p:extLst>
      <p:ext uri="{BB962C8B-B14F-4D97-AF65-F5344CB8AC3E}">
        <p14:creationId xmlns:p14="http://schemas.microsoft.com/office/powerpoint/2010/main" val="239633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9</a:t>
            </a:fld>
            <a:endParaRPr kumimoji="1" lang="ja-JP" altLang="en-US"/>
          </a:p>
        </p:txBody>
      </p:sp>
    </p:spTree>
    <p:extLst>
      <p:ext uri="{BB962C8B-B14F-4D97-AF65-F5344CB8AC3E}">
        <p14:creationId xmlns:p14="http://schemas.microsoft.com/office/powerpoint/2010/main" val="417212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10</a:t>
            </a:fld>
            <a:endParaRPr kumimoji="1" lang="ja-JP" altLang="en-US"/>
          </a:p>
        </p:txBody>
      </p:sp>
    </p:spTree>
    <p:extLst>
      <p:ext uri="{BB962C8B-B14F-4D97-AF65-F5344CB8AC3E}">
        <p14:creationId xmlns:p14="http://schemas.microsoft.com/office/powerpoint/2010/main" val="126501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11</a:t>
            </a:fld>
            <a:endParaRPr kumimoji="1" lang="ja-JP" altLang="en-US"/>
          </a:p>
        </p:txBody>
      </p:sp>
    </p:spTree>
    <p:extLst>
      <p:ext uri="{BB962C8B-B14F-4D97-AF65-F5344CB8AC3E}">
        <p14:creationId xmlns:p14="http://schemas.microsoft.com/office/powerpoint/2010/main" val="418621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12</a:t>
            </a:fld>
            <a:endParaRPr kumimoji="1" lang="ja-JP" altLang="en-US"/>
          </a:p>
        </p:txBody>
      </p:sp>
    </p:spTree>
    <p:extLst>
      <p:ext uri="{BB962C8B-B14F-4D97-AF65-F5344CB8AC3E}">
        <p14:creationId xmlns:p14="http://schemas.microsoft.com/office/powerpoint/2010/main" val="88864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13</a:t>
            </a:fld>
            <a:endParaRPr kumimoji="1" lang="ja-JP" altLang="en-US"/>
          </a:p>
        </p:txBody>
      </p:sp>
    </p:spTree>
    <p:extLst>
      <p:ext uri="{BB962C8B-B14F-4D97-AF65-F5344CB8AC3E}">
        <p14:creationId xmlns:p14="http://schemas.microsoft.com/office/powerpoint/2010/main" val="3544447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2019/7/25</a:t>
            </a:fld>
            <a:endParaRPr kumimoji="1" lang="ja-JP" altLang="en-US"/>
          </a:p>
        </p:txBody>
      </p:sp>
      <p:sp>
        <p:nvSpPr>
          <p:cNvPr id="5" name="フッター プレースホルダー 4">
            <a:extLst>
              <a:ext uri="{FF2B5EF4-FFF2-40B4-BE49-F238E27FC236}">
                <a16:creationId xmlns:a16="http://schemas.microsoft.com/office/drawing/2014/main"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2019/7/25</a:t>
            </a:fld>
            <a:endParaRPr kumimoji="1" lang="ja-JP" altLang="en-US"/>
          </a:p>
        </p:txBody>
      </p:sp>
      <p:sp>
        <p:nvSpPr>
          <p:cNvPr id="5" name="フッター プレースホルダー 4">
            <a:extLst>
              <a:ext uri="{FF2B5EF4-FFF2-40B4-BE49-F238E27FC236}">
                <a16:creationId xmlns:a16="http://schemas.microsoft.com/office/drawing/2014/main"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2019/7/25</a:t>
            </a:fld>
            <a:endParaRPr kumimoji="1" lang="ja-JP" altLang="en-US"/>
          </a:p>
        </p:txBody>
      </p:sp>
      <p:sp>
        <p:nvSpPr>
          <p:cNvPr id="5" name="フッター プレースホルダー 4">
            <a:extLst>
              <a:ext uri="{FF2B5EF4-FFF2-40B4-BE49-F238E27FC236}">
                <a16:creationId xmlns:a16="http://schemas.microsoft.com/office/drawing/2014/main"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2019/7/25</a:t>
            </a:fld>
            <a:endParaRPr kumimoji="1" lang="ja-JP" altLang="en-US"/>
          </a:p>
        </p:txBody>
      </p:sp>
      <p:sp>
        <p:nvSpPr>
          <p:cNvPr id="5" name="フッター プレースホルダー 4">
            <a:extLst>
              <a:ext uri="{FF2B5EF4-FFF2-40B4-BE49-F238E27FC236}">
                <a16:creationId xmlns:a16="http://schemas.microsoft.com/office/drawing/2014/main"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2019/7/25</a:t>
            </a:fld>
            <a:endParaRPr kumimoji="1" lang="ja-JP" altLang="en-US"/>
          </a:p>
        </p:txBody>
      </p:sp>
      <p:sp>
        <p:nvSpPr>
          <p:cNvPr id="5" name="フッター プレースホルダー 4">
            <a:extLst>
              <a:ext uri="{FF2B5EF4-FFF2-40B4-BE49-F238E27FC236}">
                <a16:creationId xmlns:a16="http://schemas.microsoft.com/office/drawing/2014/main"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2019/7/25</a:t>
            </a:fld>
            <a:endParaRPr kumimoji="1" lang="ja-JP" altLang="en-US"/>
          </a:p>
        </p:txBody>
      </p:sp>
      <p:sp>
        <p:nvSpPr>
          <p:cNvPr id="6" name="フッター プレースホルダー 5">
            <a:extLst>
              <a:ext uri="{FF2B5EF4-FFF2-40B4-BE49-F238E27FC236}">
                <a16:creationId xmlns:a16="http://schemas.microsoft.com/office/drawing/2014/main"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2019/7/25</a:t>
            </a:fld>
            <a:endParaRPr kumimoji="1" lang="ja-JP" altLang="en-US"/>
          </a:p>
        </p:txBody>
      </p:sp>
      <p:sp>
        <p:nvSpPr>
          <p:cNvPr id="8" name="フッター プレースホルダー 7">
            <a:extLst>
              <a:ext uri="{FF2B5EF4-FFF2-40B4-BE49-F238E27FC236}">
                <a16:creationId xmlns:a16="http://schemas.microsoft.com/office/drawing/2014/main"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2019/7/25</a:t>
            </a:fld>
            <a:endParaRPr kumimoji="1" lang="ja-JP" altLang="en-US"/>
          </a:p>
        </p:txBody>
      </p:sp>
      <p:sp>
        <p:nvSpPr>
          <p:cNvPr id="4" name="フッター プレースホルダー 3">
            <a:extLst>
              <a:ext uri="{FF2B5EF4-FFF2-40B4-BE49-F238E27FC236}">
                <a16:creationId xmlns:a16="http://schemas.microsoft.com/office/drawing/2014/main"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2019/7/25</a:t>
            </a:fld>
            <a:endParaRPr kumimoji="1" lang="ja-JP" altLang="en-US"/>
          </a:p>
        </p:txBody>
      </p:sp>
      <p:sp>
        <p:nvSpPr>
          <p:cNvPr id="3" name="フッター プレースホルダー 2">
            <a:extLst>
              <a:ext uri="{FF2B5EF4-FFF2-40B4-BE49-F238E27FC236}">
                <a16:creationId xmlns:a16="http://schemas.microsoft.com/office/drawing/2014/main"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2019/7/25</a:t>
            </a:fld>
            <a:endParaRPr kumimoji="1" lang="ja-JP" altLang="en-US"/>
          </a:p>
        </p:txBody>
      </p:sp>
      <p:sp>
        <p:nvSpPr>
          <p:cNvPr id="6" name="フッター プレースホルダー 5">
            <a:extLst>
              <a:ext uri="{FF2B5EF4-FFF2-40B4-BE49-F238E27FC236}">
                <a16:creationId xmlns:a16="http://schemas.microsoft.com/office/drawing/2014/main"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2019/7/25</a:t>
            </a:fld>
            <a:endParaRPr kumimoji="1" lang="ja-JP" altLang="en-US"/>
          </a:p>
        </p:txBody>
      </p:sp>
      <p:sp>
        <p:nvSpPr>
          <p:cNvPr id="6" name="フッター プレースホルダー 5">
            <a:extLst>
              <a:ext uri="{FF2B5EF4-FFF2-40B4-BE49-F238E27FC236}">
                <a16:creationId xmlns:a16="http://schemas.microsoft.com/office/drawing/2014/main"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2019/7/25</a:t>
            </a:fld>
            <a:endParaRPr kumimoji="1" lang="ja-JP" altLang="en-US"/>
          </a:p>
        </p:txBody>
      </p:sp>
      <p:sp>
        <p:nvSpPr>
          <p:cNvPr id="5" name="フッター プレースホルダー 4">
            <a:extLst>
              <a:ext uri="{FF2B5EF4-FFF2-40B4-BE49-F238E27FC236}">
                <a16:creationId xmlns:a16="http://schemas.microsoft.com/office/drawing/2014/main"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kaoruota.atlassian.net/browse/KP-146"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チーム</a:t>
            </a:r>
            <a:r>
              <a:rPr kumimoji="1" lang="ja-JP" altLang="en-US" dirty="0" err="1"/>
              <a:t>ひろ</a:t>
            </a:r>
            <a:r>
              <a:rPr kumimoji="1" lang="ja-JP" altLang="en-US" dirty="0"/>
              <a:t>じれん</a:t>
            </a:r>
            <a:br>
              <a:rPr kumimoji="1" lang="en-US" altLang="ja-JP" dirty="0"/>
            </a:br>
            <a:r>
              <a:rPr kumimoji="1" lang="ja-JP" altLang="en-US" dirty="0"/>
              <a:t>設計ノート</a:t>
            </a:r>
          </a:p>
        </p:txBody>
      </p:sp>
      <p:sp>
        <p:nvSpPr>
          <p:cNvPr id="3" name="サブタイトル 2">
            <a:extLst>
              <a:ext uri="{FF2B5EF4-FFF2-40B4-BE49-F238E27FC236}">
                <a16:creationId xmlns:a16="http://schemas.microsoft.com/office/drawing/2014/main"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機能の洗い出し「青色ラインを推定する」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2743742213"/>
              </p:ext>
            </p:extLst>
          </p:nvPr>
        </p:nvGraphicFramePr>
        <p:xfrm>
          <a:off x="695400" y="2158072"/>
          <a:ext cx="10801200" cy="407924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上位機能：青色ラインを推定する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592251"/>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HSV</a:t>
            </a:r>
            <a:r>
              <a:rPr lang="ja-JP" altLang="en-US">
                <a:solidFill>
                  <a:schemeClr val="tx1"/>
                </a:solidFill>
              </a:rPr>
              <a:t>の彩度情報が使えないか、、</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34AB2A7-3076-F249-9F47-160B9CCA0A24}"/>
              </a:ext>
            </a:extLst>
          </p:cNvPr>
          <p:cNvSpPr/>
          <p:nvPr/>
        </p:nvSpPr>
        <p:spPr>
          <a:xfrm>
            <a:off x="5303912" y="1268760"/>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a:t>
            </a:r>
            <a:r>
              <a:rPr lang="ja-JP" altLang="en-US">
                <a:solidFill>
                  <a:schemeClr val="tx1"/>
                </a:solidFill>
              </a:rPr>
              <a:t>走行体を左右に降って輝度の変化で見る、、、</a:t>
            </a:r>
            <a:endParaRPr kumimoji="1" lang="ja-JP" altLang="en-US" dirty="0" err="1">
              <a:solidFill>
                <a:schemeClr val="tx1"/>
              </a:solidFill>
            </a:endParaRPr>
          </a:p>
        </p:txBody>
      </p:sp>
      <p:sp>
        <p:nvSpPr>
          <p:cNvPr id="2" name="角丸四角形吹き出し 1">
            <a:extLst>
              <a:ext uri="{FF2B5EF4-FFF2-40B4-BE49-F238E27FC236}">
                <a16:creationId xmlns:a16="http://schemas.microsoft.com/office/drawing/2014/main" id="{277831C1-F153-1F49-8973-6DA66D7CCC74}"/>
              </a:ext>
            </a:extLst>
          </p:cNvPr>
          <p:cNvSpPr/>
          <p:nvPr/>
        </p:nvSpPr>
        <p:spPr>
          <a:xfrm>
            <a:off x="1847528" y="1556792"/>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この機能が必要なのか、</a:t>
            </a:r>
            <a:endParaRPr lang="en-US" altLang="ja-JP" dirty="0">
              <a:solidFill>
                <a:schemeClr val="tx1"/>
              </a:solidFill>
            </a:endParaRPr>
          </a:p>
          <a:p>
            <a:r>
              <a:rPr kumimoji="1" lang="ja-JP" altLang="en-US">
                <a:solidFill>
                  <a:schemeClr val="tx1"/>
                </a:solidFill>
              </a:rPr>
              <a:t>その場合どのように実現するかの検討が必要</a:t>
            </a:r>
            <a:endParaRPr kumimoji="1" lang="ja-JP" altLang="en-US" dirty="0" err="1">
              <a:solidFill>
                <a:schemeClr val="tx1"/>
              </a:solidFill>
            </a:endParaRPr>
          </a:p>
        </p:txBody>
      </p:sp>
    </p:spTree>
    <p:extLst>
      <p:ext uri="{BB962C8B-B14F-4D97-AF65-F5344CB8AC3E}">
        <p14:creationId xmlns:p14="http://schemas.microsoft.com/office/powerpoint/2010/main" val="1955892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機能の洗い出し「自己位置を推定する」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531035462"/>
              </p:ext>
            </p:extLst>
          </p:nvPr>
        </p:nvGraphicFramePr>
        <p:xfrm>
          <a:off x="695400" y="1628800"/>
          <a:ext cx="10801200" cy="3114040"/>
        </p:xfrm>
        <a:graphic>
          <a:graphicData uri="http://schemas.openxmlformats.org/drawingml/2006/table">
            <a:tbl>
              <a:tblPr firstRow="1" bandRow="1">
                <a:tableStyleId>{5940675A-B579-460E-94D1-54222C63F5DA}</a:tableStyleId>
              </a:tblPr>
              <a:tblGrid>
                <a:gridCol w="3960440">
                  <a:extLst>
                    <a:ext uri="{9D8B030D-6E8A-4147-A177-3AD203B41FA5}">
                      <a16:colId xmlns:a16="http://schemas.microsoft.com/office/drawing/2014/main" val="3785133965"/>
                    </a:ext>
                  </a:extLst>
                </a:gridCol>
                <a:gridCol w="3528392">
                  <a:extLst>
                    <a:ext uri="{9D8B030D-6E8A-4147-A177-3AD203B41FA5}">
                      <a16:colId xmlns:a16="http://schemas.microsoft.com/office/drawing/2014/main" val="320256873"/>
                    </a:ext>
                  </a:extLst>
                </a:gridCol>
                <a:gridCol w="3312368">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状態空間モデルを更新する</a:t>
                      </a:r>
                    </a:p>
                  </a:txBody>
                  <a:tcPr anchor="ctr"/>
                </a:tc>
                <a:tc>
                  <a:txBody>
                    <a:bodyPr/>
                    <a:lstStyle/>
                    <a:p>
                      <a:pPr algn="l"/>
                      <a:r>
                        <a:rPr kumimoji="1" lang="ja-JP" altLang="en-US" sz="1400">
                          <a:latin typeface="+mn-ea"/>
                          <a:ea typeface="+mn-ea"/>
                        </a:rPr>
                        <a:t>モーターエンコードから回転角度を取得する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ライン値と走行エリアから</a:t>
                      </a:r>
                      <a:r>
                        <a:rPr kumimoji="1" lang="en-US" altLang="ja-JP" sz="1400" dirty="0" err="1">
                          <a:latin typeface="+mn-ea"/>
                          <a:ea typeface="+mn-ea"/>
                        </a:rPr>
                        <a:t>xy</a:t>
                      </a:r>
                      <a:r>
                        <a:rPr kumimoji="1" lang="ja-JP" altLang="en-US" sz="1400">
                          <a:latin typeface="+mn-ea"/>
                          <a:ea typeface="+mn-ea"/>
                        </a:rPr>
                        <a:t>座標を推定する</a:t>
                      </a: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上位機能：自己位置を推定する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コンセプト：カルマンフィルタを用いる</a:t>
            </a:r>
            <a:endParaRPr kumimoji="1" lang="ja-JP" altLang="en-US" dirty="0" err="1">
              <a:solidFill>
                <a:schemeClr val="tx1"/>
              </a:solidFill>
            </a:endParaRPr>
          </a:p>
        </p:txBody>
      </p:sp>
    </p:spTree>
    <p:extLst>
      <p:ext uri="{BB962C8B-B14F-4D97-AF65-F5344CB8AC3E}">
        <p14:creationId xmlns:p14="http://schemas.microsoft.com/office/powerpoint/2010/main" val="2596973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機能の洗い出し「コースに復帰する」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2781777"/>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ラインからの逸脱を推定する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r>
                        <a:rPr lang="ja-JP" altLang="en-US" sz="1400"/>
                        <a:t>ライン逸脱フラグを上げる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ラインを探索する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来週ライン検知位置と現在位置を結ぶベクトルを計算する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r>
                        <a:rPr kumimoji="1" lang="ja-JP" altLang="en-US" sz="1400">
                          <a:latin typeface="+mn-ea"/>
                          <a:ea typeface="+mn-ea"/>
                        </a:rPr>
                        <a:t>走行体を目標ベクトルを同じ角度に旋回させる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r>
                        <a:rPr kumimoji="1" lang="ja-JP" altLang="en-US" sz="1400">
                          <a:latin typeface="+mn-ea"/>
                          <a:ea typeface="+mn-ea"/>
                        </a:rPr>
                        <a:t>ラインを検知するまで後退する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ライン逸脱フラグを下げる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上位機能：コースに復帰する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非機能要求：確実に復帰する</a:t>
            </a:r>
            <a:endParaRPr kumimoji="1" lang="ja-JP" altLang="en-US" dirty="0" err="1">
              <a:solidFill>
                <a:schemeClr val="tx1"/>
              </a:solidFill>
            </a:endParaRPr>
          </a:p>
        </p:txBody>
      </p:sp>
    </p:spTree>
    <p:extLst>
      <p:ext uri="{BB962C8B-B14F-4D97-AF65-F5344CB8AC3E}">
        <p14:creationId xmlns:p14="http://schemas.microsoft.com/office/powerpoint/2010/main" val="1195273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機能の洗い出し「数字カードの数字を推定する」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615010199"/>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ネットワーク経由で動画を取得する</a:t>
                      </a:r>
                    </a:p>
                  </a:txBody>
                  <a:tcPr anchor="ctr"/>
                </a:tc>
                <a:tc>
                  <a:txBody>
                    <a:bodyPr/>
                    <a:lstStyle/>
                    <a:p>
                      <a:pPr algn="l"/>
                      <a:r>
                        <a:rPr kumimoji="1" lang="en-US" altLang="ja-JP" sz="1400" dirty="0">
                          <a:latin typeface="+mn-ea"/>
                          <a:ea typeface="+mn-ea"/>
                        </a:rPr>
                        <a:t>URL</a:t>
                      </a:r>
                      <a:r>
                        <a:rPr kumimoji="1" lang="ja-JP" altLang="en-US" sz="1400">
                          <a:latin typeface="+mn-ea"/>
                          <a:ea typeface="+mn-ea"/>
                        </a:rPr>
                        <a:t>から動画を取得する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r>
                        <a:rPr lang="ja-JP" altLang="en-US" sz="1400">
                          <a:latin typeface="+mn-ea"/>
                          <a:ea typeface="+mn-ea"/>
                        </a:rPr>
                        <a:t>動画から静止画を作る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r>
                        <a:rPr kumimoji="1" lang="ja-JP" altLang="en-US" sz="1400">
                          <a:latin typeface="+mn-ea"/>
                          <a:ea typeface="+mn-ea"/>
                        </a:rPr>
                        <a:t>静止画を正方形にする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画像を台形補正する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r>
                        <a:rPr lang="en-US" altLang="ja-JP" sz="1400" dirty="0">
                          <a:latin typeface="+mn-ea"/>
                          <a:ea typeface="+mn-ea"/>
                        </a:rPr>
                        <a:t>RGB-HSV</a:t>
                      </a:r>
                      <a:r>
                        <a:rPr lang="ja-JP" altLang="en-US" sz="1400">
                          <a:latin typeface="+mn-ea"/>
                          <a:ea typeface="+mn-ea"/>
                        </a:rPr>
                        <a:t>変換する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画像から数字カードの部分を抜き出す</a:t>
                      </a: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r>
                        <a:rPr kumimoji="1" lang="ja-JP" altLang="en-US" sz="1400">
                          <a:latin typeface="+mn-ea"/>
                          <a:ea typeface="+mn-ea"/>
                        </a:rPr>
                        <a:t>数字カード部の画像を正方形にする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r>
                        <a:rPr kumimoji="1" lang="ja-JP" altLang="en-US" sz="1400">
                          <a:latin typeface="+mn-ea"/>
                          <a:ea typeface="+mn-ea"/>
                        </a:rPr>
                        <a:t>数字を推定する</a:t>
                      </a:r>
                    </a:p>
                  </a:txBody>
                  <a:tcPr anchor="ctr"/>
                </a:tc>
                <a:tc>
                  <a:txBody>
                    <a:bodyPr/>
                    <a:lstStyle/>
                    <a:p>
                      <a:r>
                        <a:rPr kumimoji="1" lang="ja-JP" altLang="en-US" sz="1400">
                          <a:latin typeface="+mn-ea"/>
                          <a:ea typeface="+mn-ea"/>
                        </a:rPr>
                        <a:t>ニューラルネットワーク</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460851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上位機能：数字カードの数字を推定する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59194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コンセプト：トレーニング済みの</a:t>
            </a:r>
            <a:r>
              <a:rPr kumimoji="1" lang="en-US" altLang="ja-JP" dirty="0">
                <a:solidFill>
                  <a:schemeClr val="tx1"/>
                </a:solidFill>
              </a:rPr>
              <a:t>CNN</a:t>
            </a:r>
            <a:endParaRPr kumimoji="1" lang="ja-JP" altLang="en-US" dirty="0" err="1">
              <a:solidFill>
                <a:schemeClr val="tx1"/>
              </a:solidFill>
            </a:endParaRPr>
          </a:p>
        </p:txBody>
      </p:sp>
    </p:spTree>
    <p:extLst>
      <p:ext uri="{BB962C8B-B14F-4D97-AF65-F5344CB8AC3E}">
        <p14:creationId xmlns:p14="http://schemas.microsoft.com/office/powerpoint/2010/main" val="329427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機能の洗い出し「ブロックが配置されたカラーサークルの位置とブロックの色を推定する」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21139431"/>
              </p:ext>
            </p:extLst>
          </p:nvPr>
        </p:nvGraphicFramePr>
        <p:xfrm>
          <a:off x="263352" y="1423480"/>
          <a:ext cx="11593289" cy="4309776"/>
        </p:xfrm>
        <a:graphic>
          <a:graphicData uri="http://schemas.openxmlformats.org/drawingml/2006/table">
            <a:tbl>
              <a:tblPr firstRow="1" bandRow="1">
                <a:tableStyleId>{5940675A-B579-460E-94D1-54222C63F5DA}</a:tableStyleId>
              </a:tblPr>
              <a:tblGrid>
                <a:gridCol w="4869751">
                  <a:extLst>
                    <a:ext uri="{9D8B030D-6E8A-4147-A177-3AD203B41FA5}">
                      <a16:colId xmlns:a16="http://schemas.microsoft.com/office/drawing/2014/main" val="3785133965"/>
                    </a:ext>
                  </a:extLst>
                </a:gridCol>
                <a:gridCol w="5067353">
                  <a:extLst>
                    <a:ext uri="{9D8B030D-6E8A-4147-A177-3AD203B41FA5}">
                      <a16:colId xmlns:a16="http://schemas.microsoft.com/office/drawing/2014/main" val="320256873"/>
                    </a:ext>
                  </a:extLst>
                </a:gridCol>
                <a:gridCol w="1656185">
                  <a:extLst>
                    <a:ext uri="{9D8B030D-6E8A-4147-A177-3AD203B41FA5}">
                      <a16:colId xmlns:a16="http://schemas.microsoft.com/office/drawing/2014/main" val="1118577975"/>
                    </a:ext>
                  </a:extLst>
                </a:gridCol>
              </a:tblGrid>
              <a:tr h="52192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521921">
                <a:tc>
                  <a:txBody>
                    <a:bodyPr/>
                    <a:lstStyle/>
                    <a:p>
                      <a:r>
                        <a:rPr kumimoji="1" lang="ja-JP" altLang="en-US" sz="1400">
                          <a:latin typeface="+mn-ea"/>
                          <a:ea typeface="+mn-ea"/>
                        </a:rPr>
                        <a:t>ブロックが置かれたサークルを推定する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589125">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キャリブレーション中にコース画像を保存する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521921">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ブロック領域を特定する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521921">
                <a:tc>
                  <a:txBody>
                    <a:bodyPr/>
                    <a:lstStyle/>
                    <a:p>
                      <a:pPr algn="l"/>
                      <a:r>
                        <a:rPr kumimoji="1" lang="ja-JP" altLang="en-US" sz="1400">
                          <a:latin typeface="+mn-ea"/>
                          <a:ea typeface="+mn-ea"/>
                        </a:rPr>
                        <a:t>ブロックの色を推定する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ブロック描画領域の重心位置のピクセルを色判定に使用する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521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pPr algn="l"/>
                      <a:r>
                        <a:rPr kumimoji="1" lang="ja-JP" altLang="en-US" sz="1400">
                          <a:latin typeface="+mn-ea"/>
                          <a:ea typeface="+mn-ea"/>
                        </a:rPr>
                        <a:t>複数ピクセルの多数決による色判定</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589125">
                <a:tc>
                  <a:txBody>
                    <a:bodyPr/>
                    <a:lstStyle/>
                    <a:p>
                      <a:r>
                        <a:rPr kumimoji="1" lang="ja-JP" altLang="en-US" sz="1400">
                          <a:latin typeface="+mn-ea"/>
                          <a:ea typeface="+mn-ea"/>
                        </a:rPr>
                        <a:t>毎回同一のピクセル位置に各ブロック置き場が位置するように画像を変換する</a:t>
                      </a:r>
                    </a:p>
                  </a:txBody>
                  <a:tcPr anchor="ctr"/>
                </a:tc>
                <a:tc>
                  <a:txBody>
                    <a:bodyPr/>
                    <a:lstStyle/>
                    <a:p>
                      <a:r>
                        <a:rPr kumimoji="1" lang="ja-JP" altLang="en-US" sz="1400">
                          <a:latin typeface="+mn-ea"/>
                          <a:ea typeface="+mn-ea"/>
                        </a:rPr>
                        <a:t>画像を台形補正し正方形にする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521921">
                <a:tc>
                  <a:txBody>
                    <a:bodyPr/>
                    <a:lstStyle/>
                    <a:p>
                      <a:endParaRPr lang="ja-JP" altLang="en-US" sz="1400">
                        <a:latin typeface="+mn-ea"/>
                        <a:ea typeface="+mn-ea"/>
                      </a:endParaRPr>
                    </a:p>
                  </a:txBody>
                  <a:tcPr anchor="ctr"/>
                </a:tc>
                <a:tc>
                  <a:txBody>
                    <a:bodyPr/>
                    <a:lstStyle/>
                    <a:p>
                      <a:r>
                        <a:rPr lang="ja-JP" altLang="en-US" sz="1400">
                          <a:latin typeface="+mn-ea"/>
                          <a:ea typeface="+mn-ea"/>
                        </a:rPr>
                        <a:t>ブロック置き場の四隅を推定する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上位機能：ブロックが配置されたカラーサークルの位置とブロックの色を推定する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263352" y="6237312"/>
            <a:ext cx="4032448" cy="586670"/>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330494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機能の洗い出し「各交点サークルに置かれたブロックの色を推定する」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615229864"/>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ブロックの色を推定する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endParaRPr lang="ja-JP" altLang="en-US" sz="1400">
                        <a:latin typeface="+mn-ea"/>
                        <a:ea typeface="+mn-ea"/>
                      </a:endParaRP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endParaRPr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a:t>
            </a:r>
            <a:r>
              <a:rPr lang="ja-JP" altLang="en-US">
                <a:solidFill>
                  <a:schemeClr val="tx1"/>
                </a:solidFill>
              </a:rPr>
              <a:t>各交点サークルに置かれたブロックの色を推定する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1631504" y="5115098"/>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663785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機能の洗い出し「運搬経路を探索する」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9492676"/>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上位機能：運搬経路を探索する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a:t>
            </a:r>
            <a:endParaRPr kumimoji="1" lang="ja-JP" altLang="en-US" dirty="0" err="1">
              <a:solidFill>
                <a:schemeClr val="tx1"/>
              </a:solidFill>
            </a:endParaRPr>
          </a:p>
        </p:txBody>
      </p:sp>
    </p:spTree>
    <p:extLst>
      <p:ext uri="{BB962C8B-B14F-4D97-AF65-F5344CB8AC3E}">
        <p14:creationId xmlns:p14="http://schemas.microsoft.com/office/powerpoint/2010/main" val="2530157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機能の洗い出し「ブロックを運ぶ」</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ブロックを掴む</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ブロック置き場を旋回する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ブロック置き場を通過する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上位機能：ブロックを運ぶ</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非機能要求：確実に運ぶ</a:t>
            </a:r>
            <a:endParaRPr kumimoji="1" lang="ja-JP" altLang="en-US" dirty="0" err="1">
              <a:solidFill>
                <a:schemeClr val="tx1"/>
              </a:solidFill>
            </a:endParaRPr>
          </a:p>
        </p:txBody>
      </p:sp>
    </p:spTree>
    <p:extLst>
      <p:ext uri="{BB962C8B-B14F-4D97-AF65-F5344CB8AC3E}">
        <p14:creationId xmlns:p14="http://schemas.microsoft.com/office/powerpoint/2010/main" val="905622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機能の洗い出し「情報を送受信する」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753268069"/>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上位機能：情報を送受信する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非機能要求：確実に情報の授受をする</a:t>
            </a:r>
            <a:endParaRPr kumimoji="1" lang="ja-JP" altLang="en-US" dirty="0" err="1">
              <a:solidFill>
                <a:schemeClr val="tx1"/>
              </a:solidFill>
            </a:endParaRPr>
          </a:p>
        </p:txBody>
      </p:sp>
    </p:spTree>
    <p:extLst>
      <p:ext uri="{BB962C8B-B14F-4D97-AF65-F5344CB8AC3E}">
        <p14:creationId xmlns:p14="http://schemas.microsoft.com/office/powerpoint/2010/main" val="1391695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①走行体</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992073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A935E969-F0E8-8F45-AC47-9E7B8F701D3B}"/>
                </a:ext>
              </a:extLst>
            </p:cNvPr>
            <p:cNvSpPr/>
            <p:nvPr/>
          </p:nvSpPr>
          <p:spPr>
            <a:xfrm>
              <a:off x="2639616" y="5949280"/>
              <a:ext cx="1512168" cy="161365"/>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id="{7B301D61-4485-D84D-AE9D-277FCD5309E3}"/>
              </a:ext>
            </a:extLst>
          </p:cNvPr>
          <p:cNvPicPr>
            <a:picLocks noChangeAspect="1"/>
          </p:cNvPicPr>
          <p:nvPr/>
        </p:nvPicPr>
        <p:blipFill rotWithShape="1">
          <a:blip r:embed="rId2"/>
          <a:srcRect l="1235" t="6230" r="41012" b="2106"/>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灰色ライン</a:t>
            </a:r>
          </a:p>
        </p:txBody>
      </p:sp>
      <p:sp>
        <p:nvSpPr>
          <p:cNvPr id="207" name="正方形/長方形 206">
            <a:extLst>
              <a:ext uri="{FF2B5EF4-FFF2-40B4-BE49-F238E27FC236}">
                <a16:creationId xmlns:a16="http://schemas.microsoft.com/office/drawing/2014/main"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走行体の走りに関する要求</a:t>
            </a:r>
            <a:endParaRPr kumimoji="1" lang="ja-JP" altLang="en-US">
              <a:solidFill>
                <a:schemeClr val="tx1"/>
              </a:solidFill>
            </a:endParaRPr>
          </a:p>
        </p:txBody>
      </p:sp>
      <p:pic>
        <p:nvPicPr>
          <p:cNvPr id="5" name="Picture 2">
            <a:extLst>
              <a:ext uri="{FF2B5EF4-FFF2-40B4-BE49-F238E27FC236}">
                <a16:creationId xmlns:a16="http://schemas.microsoft.com/office/drawing/2014/main" id="{6355C1F0-0BC4-434A-9EF7-691CC78DB5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2" t="31497" r="1195" b="1542"/>
          <a:stretch/>
        </p:blipFill>
        <p:spPr bwMode="auto">
          <a:xfrm>
            <a:off x="119336" y="548680"/>
            <a:ext cx="12072664" cy="504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正方形/長方形 2">
            <a:extLst>
              <a:ext uri="{FF2B5EF4-FFF2-40B4-BE49-F238E27FC236}">
                <a16:creationId xmlns:a16="http://schemas.microsoft.com/office/drawing/2014/main" id="{AB2DC209-2D49-ED48-A28A-5235BB16A756}"/>
              </a:ext>
            </a:extLst>
          </p:cNvPr>
          <p:cNvSpPr/>
          <p:nvPr/>
        </p:nvSpPr>
        <p:spPr>
          <a:xfrm>
            <a:off x="119336" y="4293096"/>
            <a:ext cx="108012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4FDE3D7F-84F9-344F-9C6B-86A603DC6CF1}"/>
              </a:ext>
            </a:extLst>
          </p:cNvPr>
          <p:cNvSpPr/>
          <p:nvPr/>
        </p:nvSpPr>
        <p:spPr>
          <a:xfrm>
            <a:off x="10632504" y="4888295"/>
            <a:ext cx="144016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5D5E8653-064D-DB49-9A91-B200665F5761}"/>
              </a:ext>
            </a:extLst>
          </p:cNvPr>
          <p:cNvSpPr/>
          <p:nvPr/>
        </p:nvSpPr>
        <p:spPr>
          <a:xfrm>
            <a:off x="5447928" y="2564904"/>
            <a:ext cx="1728192"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52AF8D6F-4DC0-574B-AA11-63A1C9877C31}"/>
              </a:ext>
            </a:extLst>
          </p:cNvPr>
          <p:cNvSpPr/>
          <p:nvPr/>
        </p:nvSpPr>
        <p:spPr>
          <a:xfrm>
            <a:off x="-24680" y="6437149"/>
            <a:ext cx="12192000" cy="44823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これからの要求から走りに関する要件を次のページに示す</a:t>
            </a:r>
          </a:p>
        </p:txBody>
      </p:sp>
    </p:spTree>
    <p:extLst>
      <p:ext uri="{BB962C8B-B14F-4D97-AF65-F5344CB8AC3E}">
        <p14:creationId xmlns:p14="http://schemas.microsoft.com/office/powerpoint/2010/main" val="2118918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走行体の走りに関する要件</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343472" y="725056"/>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6802491" y="227294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695400" y="44823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551384" y="9087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343472" y="11247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2711624" y="664259"/>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06824F8-B15C-A64A-B37A-B776CED3A7DD}"/>
              </a:ext>
            </a:extLst>
          </p:cNvPr>
          <p:cNvSpPr/>
          <p:nvPr/>
        </p:nvSpPr>
        <p:spPr>
          <a:xfrm>
            <a:off x="6456039" y="3018148"/>
            <a:ext cx="5616624" cy="1816898"/>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400">
                <a:solidFill>
                  <a:schemeClr val="tx1"/>
                </a:solidFill>
              </a:rPr>
              <a:t>要件</a:t>
            </a:r>
            <a:endParaRPr lang="en-US" altLang="ja-JP" sz="1400" dirty="0">
              <a:solidFill>
                <a:schemeClr val="tx1"/>
              </a:solidFill>
            </a:endParaRPr>
          </a:p>
          <a:p>
            <a:r>
              <a:rPr lang="ja-JP" altLang="en-US" sz="1400">
                <a:solidFill>
                  <a:schemeClr val="tx1"/>
                </a:solidFill>
              </a:rPr>
              <a:t>バッテリ電圧が</a:t>
            </a:r>
            <a:r>
              <a:rPr lang="en-US" altLang="ja-JP" sz="1400" dirty="0">
                <a:solidFill>
                  <a:schemeClr val="tx1"/>
                </a:solidFill>
              </a:rPr>
              <a:t>8〜9[v]</a:t>
            </a:r>
            <a:r>
              <a:rPr lang="ja-JP" altLang="en-US" sz="1400">
                <a:solidFill>
                  <a:schemeClr val="tx1"/>
                </a:solidFill>
              </a:rPr>
              <a:t>の時、</a:t>
            </a:r>
            <a:endParaRPr lang="en-US" altLang="ja-JP" sz="1400" dirty="0">
              <a:solidFill>
                <a:schemeClr val="tx1"/>
              </a:solidFill>
            </a:endParaRPr>
          </a:p>
          <a:p>
            <a:r>
              <a:rPr lang="ja-JP" altLang="en-US" sz="1400">
                <a:solidFill>
                  <a:schemeClr val="tx1"/>
                </a:solidFill>
              </a:rPr>
              <a:t>加速時は加速度を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r>
              <a:rPr lang="ja-JP" altLang="en-US" sz="1400">
                <a:solidFill>
                  <a:schemeClr val="tx1"/>
                </a:solidFill>
              </a:rPr>
              <a:t>速度が</a:t>
            </a:r>
            <a:r>
              <a:rPr lang="en-US" altLang="ja-JP" sz="1400" dirty="0">
                <a:solidFill>
                  <a:schemeClr val="tx1"/>
                </a:solidFill>
              </a:rPr>
              <a:t>200[mm/s]</a:t>
            </a:r>
            <a:r>
              <a:rPr lang="ja-JP" altLang="en-US" sz="1400">
                <a:solidFill>
                  <a:schemeClr val="tx1"/>
                </a:solidFill>
              </a:rPr>
              <a:t>に達した場合、加速度は</a:t>
            </a:r>
            <a:r>
              <a:rPr lang="en-US" altLang="ja-JP" sz="1400" dirty="0">
                <a:solidFill>
                  <a:schemeClr val="tx1"/>
                </a:solidFill>
              </a:rPr>
              <a:t>0[mm/s^2]</a:t>
            </a:r>
            <a:r>
              <a:rPr lang="ja-JP" altLang="en-US" sz="1400">
                <a:solidFill>
                  <a:schemeClr val="tx1"/>
                </a:solidFill>
              </a:rPr>
              <a:t>にすること。</a:t>
            </a:r>
            <a:endParaRPr lang="en-US" altLang="ja-JP" sz="1400" dirty="0">
              <a:solidFill>
                <a:schemeClr val="tx1"/>
              </a:solidFill>
            </a:endParaRPr>
          </a:p>
          <a:p>
            <a:r>
              <a:rPr lang="ja-JP" altLang="en-US" sz="1400">
                <a:solidFill>
                  <a:schemeClr val="tx1"/>
                </a:solidFill>
              </a:rPr>
              <a:t>減速時は加速度を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endParaRPr lang="en-US" altLang="ja-JP" sz="1400" dirty="0">
              <a:solidFill>
                <a:schemeClr val="tx1"/>
              </a:solidFill>
            </a:endParaRPr>
          </a:p>
          <a:p>
            <a:r>
              <a:rPr lang="ja-JP" altLang="en-US" sz="1400">
                <a:solidFill>
                  <a:schemeClr val="tx1"/>
                </a:solidFill>
              </a:rPr>
              <a:t>バッテリー電圧が</a:t>
            </a:r>
            <a:r>
              <a:rPr lang="en-US" altLang="ja-JP" sz="1400" dirty="0">
                <a:solidFill>
                  <a:schemeClr val="tx1"/>
                </a:solidFill>
              </a:rPr>
              <a:t>9[v]</a:t>
            </a:r>
            <a:r>
              <a:rPr lang="ja-JP" altLang="en-US" sz="1400">
                <a:solidFill>
                  <a:schemeClr val="tx1"/>
                </a:solidFill>
              </a:rPr>
              <a:t>より大きい　または</a:t>
            </a:r>
            <a:r>
              <a:rPr lang="en-US" altLang="ja-JP" sz="1400" dirty="0">
                <a:solidFill>
                  <a:schemeClr val="tx1"/>
                </a:solidFill>
              </a:rPr>
              <a:t>8[v]</a:t>
            </a:r>
            <a:r>
              <a:rPr lang="ja-JP" altLang="en-US" sz="1400">
                <a:solidFill>
                  <a:schemeClr val="tx1"/>
                </a:solidFill>
              </a:rPr>
              <a:t>以下の時は、</a:t>
            </a:r>
            <a:endParaRPr lang="en-US" altLang="ja-JP" sz="1400" dirty="0">
              <a:solidFill>
                <a:schemeClr val="tx1"/>
              </a:solidFill>
            </a:endParaRPr>
          </a:p>
          <a:p>
            <a:r>
              <a:rPr lang="ja-JP" altLang="en-US" sz="1400">
                <a:solidFill>
                  <a:schemeClr val="tx1"/>
                </a:solidFill>
              </a:rPr>
              <a:t>何も保障しなくてよい。</a:t>
            </a:r>
            <a:endParaRPr lang="en-US" altLang="ja-JP" sz="1400" dirty="0">
              <a:solidFill>
                <a:schemeClr val="tx1"/>
              </a:solidFill>
            </a:endParaRPr>
          </a:p>
          <a:p>
            <a:endParaRPr lang="en-US" altLang="ja-JP" sz="1400" dirty="0">
              <a:solidFill>
                <a:schemeClr val="tx1"/>
              </a:solidFill>
            </a:endParaRPr>
          </a:p>
          <a:p>
            <a:endParaRPr kumimoji="1" lang="ja-JP" altLang="en-US" dirty="0" err="1">
              <a:solidFill>
                <a:schemeClr val="tx1"/>
              </a:solidFill>
            </a:endParaRPr>
          </a:p>
        </p:txBody>
      </p:sp>
      <p:cxnSp>
        <p:nvCxnSpPr>
          <p:cNvPr id="17" name="直線コネクタ 16">
            <a:extLst>
              <a:ext uri="{FF2B5EF4-FFF2-40B4-BE49-F238E27FC236}">
                <a16:creationId xmlns:a16="http://schemas.microsoft.com/office/drawing/2014/main" id="{3388B312-0FD0-184D-BA60-6F3D4146CFB4}"/>
              </a:ext>
            </a:extLst>
          </p:cNvPr>
          <p:cNvCxnSpPr/>
          <p:nvPr/>
        </p:nvCxnSpPr>
        <p:spPr>
          <a:xfrm>
            <a:off x="5159896"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6528048"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1347537" y="112615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22" name="フリーフォーム 21">
            <a:extLst>
              <a:ext uri="{FF2B5EF4-FFF2-40B4-BE49-F238E27FC236}">
                <a16:creationId xmlns:a16="http://schemas.microsoft.com/office/drawing/2014/main" id="{6198E0E1-84AA-8349-AEF4-180F8FC14271}"/>
              </a:ext>
            </a:extLst>
          </p:cNvPr>
          <p:cNvSpPr/>
          <p:nvPr/>
        </p:nvSpPr>
        <p:spPr>
          <a:xfrm>
            <a:off x="1343472" y="1116484"/>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 name="グループ化 31">
            <a:extLst>
              <a:ext uri="{FF2B5EF4-FFF2-40B4-BE49-F238E27FC236}">
                <a16:creationId xmlns:a16="http://schemas.microsoft.com/office/drawing/2014/main" id="{7679A530-0F0E-4340-9309-6EBDD71DA538}"/>
              </a:ext>
            </a:extLst>
          </p:cNvPr>
          <p:cNvGrpSpPr/>
          <p:nvPr/>
        </p:nvGrpSpPr>
        <p:grpSpPr>
          <a:xfrm>
            <a:off x="6716081" y="1026884"/>
            <a:ext cx="3181941" cy="432048"/>
            <a:chOff x="6716081" y="1031055"/>
            <a:chExt cx="3181941" cy="432048"/>
          </a:xfrm>
        </p:grpSpPr>
        <p:cxnSp>
          <p:nvCxnSpPr>
            <p:cNvPr id="24" name="直線コネクタ 23">
              <a:extLst>
                <a:ext uri="{FF2B5EF4-FFF2-40B4-BE49-F238E27FC236}">
                  <a16:creationId xmlns:a16="http://schemas.microsoft.com/office/drawing/2014/main" id="{A918F862-3F9A-BC4A-A6C1-6A482849B6CF}"/>
                </a:ext>
              </a:extLst>
            </p:cNvPr>
            <p:cNvCxnSpPr/>
            <p:nvPr/>
          </p:nvCxnSpPr>
          <p:spPr>
            <a:xfrm>
              <a:off x="6716081" y="1232860"/>
              <a:ext cx="6616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CDA574C5-D349-3D48-9D4B-173EDD41B2B7}"/>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8.0[V]</a:t>
              </a:r>
              <a:endParaRPr kumimoji="1" lang="ja-JP" altLang="en-US" sz="1600" dirty="0" err="1">
                <a:solidFill>
                  <a:schemeClr val="tx1"/>
                </a:solidFill>
              </a:endParaRPr>
            </a:p>
          </p:txBody>
        </p:sp>
      </p:grpSp>
      <p:grpSp>
        <p:nvGrpSpPr>
          <p:cNvPr id="31" name="グループ化 30">
            <a:extLst>
              <a:ext uri="{FF2B5EF4-FFF2-40B4-BE49-F238E27FC236}">
                <a16:creationId xmlns:a16="http://schemas.microsoft.com/office/drawing/2014/main" id="{7843754B-2FA8-104B-ADF1-1AA5D1F07504}"/>
              </a:ext>
            </a:extLst>
          </p:cNvPr>
          <p:cNvGrpSpPr/>
          <p:nvPr/>
        </p:nvGrpSpPr>
        <p:grpSpPr>
          <a:xfrm>
            <a:off x="6716081" y="640992"/>
            <a:ext cx="3168352" cy="432048"/>
            <a:chOff x="6729670" y="640992"/>
            <a:chExt cx="3168352" cy="432048"/>
          </a:xfrm>
        </p:grpSpPr>
        <p:cxnSp>
          <p:nvCxnSpPr>
            <p:cNvPr id="26" name="直線コネクタ 25">
              <a:extLst>
                <a:ext uri="{FF2B5EF4-FFF2-40B4-BE49-F238E27FC236}">
                  <a16:creationId xmlns:a16="http://schemas.microsoft.com/office/drawing/2014/main" id="{AF5F6AAB-7DBF-4F48-97BD-4D125C385234}"/>
                </a:ext>
              </a:extLst>
            </p:cNvPr>
            <p:cNvCxnSpPr/>
            <p:nvPr/>
          </p:nvCxnSpPr>
          <p:spPr>
            <a:xfrm>
              <a:off x="6729670" y="872820"/>
              <a:ext cx="6616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C63EA42F-B45E-B344-A72D-317C0330045A}"/>
                </a:ext>
              </a:extLst>
            </p:cNvPr>
            <p:cNvSpPr/>
            <p:nvPr/>
          </p:nvSpPr>
          <p:spPr>
            <a:xfrm>
              <a:off x="7377742" y="640992"/>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9.0[V]</a:t>
              </a:r>
              <a:endParaRPr kumimoji="1" lang="ja-JP" altLang="en-US" sz="1600" dirty="0" err="1">
                <a:solidFill>
                  <a:schemeClr val="tx1"/>
                </a:solidFill>
              </a:endParaRPr>
            </a:p>
          </p:txBody>
        </p:sp>
      </p:grpSp>
      <p:sp>
        <p:nvSpPr>
          <p:cNvPr id="28" name="フリーフォーム 27">
            <a:extLst>
              <a:ext uri="{FF2B5EF4-FFF2-40B4-BE49-F238E27FC236}">
                <a16:creationId xmlns:a16="http://schemas.microsoft.com/office/drawing/2014/main" id="{F64686B9-C078-BC41-8064-E39B289D786B}"/>
              </a:ext>
            </a:extLst>
          </p:cNvPr>
          <p:cNvSpPr/>
          <p:nvPr/>
        </p:nvSpPr>
        <p:spPr>
          <a:xfrm>
            <a:off x="1343472" y="1692424"/>
            <a:ext cx="5178391" cy="80047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D6BB27BD-9907-AC4A-BB29-D76658301EB6}"/>
              </a:ext>
            </a:extLst>
          </p:cNvPr>
          <p:cNvGrpSpPr/>
          <p:nvPr/>
        </p:nvGrpSpPr>
        <p:grpSpPr>
          <a:xfrm>
            <a:off x="6716081" y="1412776"/>
            <a:ext cx="3181941" cy="432048"/>
            <a:chOff x="6716081" y="1031055"/>
            <a:chExt cx="3181941" cy="432048"/>
          </a:xfrm>
        </p:grpSpPr>
        <p:cxnSp>
          <p:nvCxnSpPr>
            <p:cNvPr id="34" name="直線コネクタ 33">
              <a:extLst>
                <a:ext uri="{FF2B5EF4-FFF2-40B4-BE49-F238E27FC236}">
                  <a16:creationId xmlns:a16="http://schemas.microsoft.com/office/drawing/2014/main" id="{25BC22DA-E4C3-9E48-8559-6CED71216C7D}"/>
                </a:ext>
              </a:extLst>
            </p:cNvPr>
            <p:cNvCxnSpPr/>
            <p:nvPr/>
          </p:nvCxnSpPr>
          <p:spPr>
            <a:xfrm>
              <a:off x="6716081" y="1232860"/>
              <a:ext cx="66166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211CC027-D2AF-CE41-A8D2-A96F82EBF0DD}"/>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7.0[V]</a:t>
              </a:r>
              <a:endParaRPr kumimoji="1" lang="ja-JP" altLang="en-US" sz="1600" dirty="0" err="1">
                <a:solidFill>
                  <a:schemeClr val="tx1"/>
                </a:solidFill>
              </a:endParaRPr>
            </a:p>
          </p:txBody>
        </p:sp>
      </p:grpSp>
      <p:sp>
        <p:nvSpPr>
          <p:cNvPr id="36" name="フリーフォーム 35">
            <a:extLst>
              <a:ext uri="{FF2B5EF4-FFF2-40B4-BE49-F238E27FC236}">
                <a16:creationId xmlns:a16="http://schemas.microsoft.com/office/drawing/2014/main" id="{3053FD58-C136-354C-9F56-C8E33AFB441F}"/>
              </a:ext>
            </a:extLst>
          </p:cNvPr>
          <p:cNvSpPr/>
          <p:nvPr/>
        </p:nvSpPr>
        <p:spPr>
          <a:xfrm>
            <a:off x="1343472" y="3461360"/>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64BCBD2-80F4-FF48-92A0-78FD4548D6C8}"/>
              </a:ext>
            </a:extLst>
          </p:cNvPr>
          <p:cNvSpPr/>
          <p:nvPr/>
        </p:nvSpPr>
        <p:spPr>
          <a:xfrm>
            <a:off x="479376" y="3068960"/>
            <a:ext cx="172819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a:solidFill>
                  <a:schemeClr val="tx1"/>
                </a:solidFill>
              </a:rPr>
              <a:t>加速度</a:t>
            </a:r>
            <a:r>
              <a:rPr kumimoji="1" lang="en-US" altLang="ja-JP" sz="1600" dirty="0">
                <a:solidFill>
                  <a:schemeClr val="tx1"/>
                </a:solidFill>
              </a:rPr>
              <a:t>[mm/s^2]</a:t>
            </a:r>
            <a:endParaRPr kumimoji="1" lang="ja-JP" altLang="en-US" sz="1600" dirty="0" err="1">
              <a:solidFill>
                <a:schemeClr val="tx1"/>
              </a:solidFill>
            </a:endParaRPr>
          </a:p>
        </p:txBody>
      </p:sp>
      <p:sp>
        <p:nvSpPr>
          <p:cNvPr id="38" name="正方形/長方形 37">
            <a:extLst>
              <a:ext uri="{FF2B5EF4-FFF2-40B4-BE49-F238E27FC236}">
                <a16:creationId xmlns:a16="http://schemas.microsoft.com/office/drawing/2014/main" id="{0457A0B8-D66E-404F-8288-ADE9B9210690}"/>
              </a:ext>
            </a:extLst>
          </p:cNvPr>
          <p:cNvSpPr/>
          <p:nvPr/>
        </p:nvSpPr>
        <p:spPr>
          <a:xfrm>
            <a:off x="6816080" y="501317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40" name="直線コネクタ 39">
            <a:extLst>
              <a:ext uri="{FF2B5EF4-FFF2-40B4-BE49-F238E27FC236}">
                <a16:creationId xmlns:a16="http://schemas.microsoft.com/office/drawing/2014/main" id="{06ED3722-9AEA-1649-BC70-82494511B3C7}"/>
              </a:ext>
            </a:extLst>
          </p:cNvPr>
          <p:cNvCxnSpPr>
            <a:cxnSpLocks/>
          </p:cNvCxnSpPr>
          <p:nvPr/>
        </p:nvCxnSpPr>
        <p:spPr>
          <a:xfrm>
            <a:off x="1343472" y="3861048"/>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494387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6197217"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sp>
        <p:nvSpPr>
          <p:cNvPr id="47" name="正方形/長方形 46">
            <a:extLst>
              <a:ext uri="{FF2B5EF4-FFF2-40B4-BE49-F238E27FC236}">
                <a16:creationId xmlns:a16="http://schemas.microsoft.com/office/drawing/2014/main" id="{7DFAC033-4B88-D64A-B27A-5B1D4EA43931}"/>
              </a:ext>
            </a:extLst>
          </p:cNvPr>
          <p:cNvSpPr/>
          <p:nvPr/>
        </p:nvSpPr>
        <p:spPr>
          <a:xfrm>
            <a:off x="545112" y="364502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48" name="フリーフォーム 47">
            <a:extLst>
              <a:ext uri="{FF2B5EF4-FFF2-40B4-BE49-F238E27FC236}">
                <a16:creationId xmlns:a16="http://schemas.microsoft.com/office/drawing/2014/main" id="{B2FDCDB5-236D-DF4D-880A-8F0DA3B4D112}"/>
              </a:ext>
            </a:extLst>
          </p:cNvPr>
          <p:cNvSpPr/>
          <p:nvPr/>
        </p:nvSpPr>
        <p:spPr>
          <a:xfrm flipV="1">
            <a:off x="1343472" y="5229200"/>
            <a:ext cx="5472608" cy="14725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コネクタ 48">
            <a:extLst>
              <a:ext uri="{FF2B5EF4-FFF2-40B4-BE49-F238E27FC236}">
                <a16:creationId xmlns:a16="http://schemas.microsoft.com/office/drawing/2014/main" id="{CE47A830-58FD-DA43-83D9-48169E6160AA}"/>
              </a:ext>
            </a:extLst>
          </p:cNvPr>
          <p:cNvCxnSpPr>
            <a:cxnSpLocks/>
          </p:cNvCxnSpPr>
          <p:nvPr/>
        </p:nvCxnSpPr>
        <p:spPr>
          <a:xfrm>
            <a:off x="1343472" y="65253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6" name="グループ化 55">
            <a:extLst>
              <a:ext uri="{FF2B5EF4-FFF2-40B4-BE49-F238E27FC236}">
                <a16:creationId xmlns:a16="http://schemas.microsoft.com/office/drawing/2014/main" id="{F23F659C-9918-F84A-854A-B69C9F36A3D7}"/>
              </a:ext>
            </a:extLst>
          </p:cNvPr>
          <p:cNvGrpSpPr/>
          <p:nvPr/>
        </p:nvGrpSpPr>
        <p:grpSpPr>
          <a:xfrm>
            <a:off x="1343472" y="3861048"/>
            <a:ext cx="5181484" cy="2689101"/>
            <a:chOff x="1343472" y="3861048"/>
            <a:chExt cx="5181484" cy="2689101"/>
          </a:xfrm>
        </p:grpSpPr>
        <p:sp>
          <p:nvSpPr>
            <p:cNvPr id="39" name="フリーフォーム 38">
              <a:extLst>
                <a:ext uri="{FF2B5EF4-FFF2-40B4-BE49-F238E27FC236}">
                  <a16:creationId xmlns:a16="http://schemas.microsoft.com/office/drawing/2014/main" id="{B806F955-12BD-574B-A586-9A4968D44795}"/>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41">
              <a:extLst>
                <a:ext uri="{FF2B5EF4-FFF2-40B4-BE49-F238E27FC236}">
                  <a16:creationId xmlns:a16="http://schemas.microsoft.com/office/drawing/2014/main" id="{9F2A982D-E680-A54F-A71A-AA9740C30D21}"/>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49">
              <a:extLst>
                <a:ext uri="{FF2B5EF4-FFF2-40B4-BE49-F238E27FC236}">
                  <a16:creationId xmlns:a16="http://schemas.microsoft.com/office/drawing/2014/main" id="{5EA9ECAF-8AD5-A94D-AE9D-BD7DD528C621}"/>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正方形/長方形 50">
            <a:extLst>
              <a:ext uri="{FF2B5EF4-FFF2-40B4-BE49-F238E27FC236}">
                <a16:creationId xmlns:a16="http://schemas.microsoft.com/office/drawing/2014/main" id="{52948044-A08D-DF4A-9ED4-8F6BE907C84F}"/>
              </a:ext>
            </a:extLst>
          </p:cNvPr>
          <p:cNvSpPr/>
          <p:nvPr/>
        </p:nvSpPr>
        <p:spPr>
          <a:xfrm>
            <a:off x="551384" y="63093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52" name="正方形/長方形 51">
            <a:extLst>
              <a:ext uri="{FF2B5EF4-FFF2-40B4-BE49-F238E27FC236}">
                <a16:creationId xmlns:a16="http://schemas.microsoft.com/office/drawing/2014/main" id="{E65DA141-408D-E649-A1AD-67DC97EFD1EB}"/>
              </a:ext>
            </a:extLst>
          </p:cNvPr>
          <p:cNvSpPr/>
          <p:nvPr/>
        </p:nvSpPr>
        <p:spPr>
          <a:xfrm>
            <a:off x="1271464"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53" name="正方形/長方形 52">
            <a:extLst>
              <a:ext uri="{FF2B5EF4-FFF2-40B4-BE49-F238E27FC236}">
                <a16:creationId xmlns:a16="http://schemas.microsoft.com/office/drawing/2014/main" id="{E850C21F-A9D8-0241-8F83-DF789B918ED8}"/>
              </a:ext>
            </a:extLst>
          </p:cNvPr>
          <p:cNvSpPr/>
          <p:nvPr/>
        </p:nvSpPr>
        <p:spPr>
          <a:xfrm>
            <a:off x="2639616"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54" name="正方形/長方形 53">
            <a:extLst>
              <a:ext uri="{FF2B5EF4-FFF2-40B4-BE49-F238E27FC236}">
                <a16:creationId xmlns:a16="http://schemas.microsoft.com/office/drawing/2014/main" id="{783881D1-8F78-C741-8472-703668867F3B}"/>
              </a:ext>
            </a:extLst>
          </p:cNvPr>
          <p:cNvSpPr/>
          <p:nvPr/>
        </p:nvSpPr>
        <p:spPr>
          <a:xfrm>
            <a:off x="5087888"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55" name="正方形/長方形 54">
            <a:extLst>
              <a:ext uri="{FF2B5EF4-FFF2-40B4-BE49-F238E27FC236}">
                <a16:creationId xmlns:a16="http://schemas.microsoft.com/office/drawing/2014/main" id="{E769BB79-9F1C-AE44-A58E-6AFCB922D01A}"/>
              </a:ext>
            </a:extLst>
          </p:cNvPr>
          <p:cNvSpPr/>
          <p:nvPr/>
        </p:nvSpPr>
        <p:spPr>
          <a:xfrm>
            <a:off x="6341233" y="5229200"/>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grpSp>
        <p:nvGrpSpPr>
          <p:cNvPr id="57" name="グループ化 56">
            <a:extLst>
              <a:ext uri="{FF2B5EF4-FFF2-40B4-BE49-F238E27FC236}">
                <a16:creationId xmlns:a16="http://schemas.microsoft.com/office/drawing/2014/main" id="{5073C78E-15A8-FF4F-BD9A-D68C440C7677}"/>
              </a:ext>
            </a:extLst>
          </p:cNvPr>
          <p:cNvGrpSpPr/>
          <p:nvPr/>
        </p:nvGrpSpPr>
        <p:grpSpPr>
          <a:xfrm>
            <a:off x="1346564" y="3908251"/>
            <a:ext cx="5181484" cy="2689101"/>
            <a:chOff x="1343472" y="3861048"/>
            <a:chExt cx="5181484" cy="2689101"/>
          </a:xfrm>
        </p:grpSpPr>
        <p:sp>
          <p:nvSpPr>
            <p:cNvPr id="58" name="フリーフォーム 57">
              <a:extLst>
                <a:ext uri="{FF2B5EF4-FFF2-40B4-BE49-F238E27FC236}">
                  <a16:creationId xmlns:a16="http://schemas.microsoft.com/office/drawing/2014/main" id="{2609BCD4-2042-9549-96F3-654D5E22C22C}"/>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58">
              <a:extLst>
                <a:ext uri="{FF2B5EF4-FFF2-40B4-BE49-F238E27FC236}">
                  <a16:creationId xmlns:a16="http://schemas.microsoft.com/office/drawing/2014/main" id="{1029824B-8792-624B-875D-9E96608CF70E}"/>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リーフォーム 59">
              <a:extLst>
                <a:ext uri="{FF2B5EF4-FFF2-40B4-BE49-F238E27FC236}">
                  <a16:creationId xmlns:a16="http://schemas.microsoft.com/office/drawing/2014/main" id="{908560B6-331F-1747-9B6F-8D6192E91FF7}"/>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 name="グループ化 60">
            <a:extLst>
              <a:ext uri="{FF2B5EF4-FFF2-40B4-BE49-F238E27FC236}">
                <a16:creationId xmlns:a16="http://schemas.microsoft.com/office/drawing/2014/main" id="{FC88A3D1-E42F-8E49-8684-2BF9D2C8E0EF}"/>
              </a:ext>
            </a:extLst>
          </p:cNvPr>
          <p:cNvGrpSpPr/>
          <p:nvPr/>
        </p:nvGrpSpPr>
        <p:grpSpPr>
          <a:xfrm>
            <a:off x="1343472" y="4365104"/>
            <a:ext cx="5181484" cy="1761756"/>
            <a:chOff x="1343472" y="3861048"/>
            <a:chExt cx="5181484" cy="2689101"/>
          </a:xfrm>
        </p:grpSpPr>
        <p:sp>
          <p:nvSpPr>
            <p:cNvPr id="62" name="フリーフォーム 61">
              <a:extLst>
                <a:ext uri="{FF2B5EF4-FFF2-40B4-BE49-F238E27FC236}">
                  <a16:creationId xmlns:a16="http://schemas.microsoft.com/office/drawing/2014/main" id="{1847827D-4903-A44E-9234-D939C5B9369A}"/>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フリーフォーム 62">
              <a:extLst>
                <a:ext uri="{FF2B5EF4-FFF2-40B4-BE49-F238E27FC236}">
                  <a16:creationId xmlns:a16="http://schemas.microsoft.com/office/drawing/2014/main" id="{E2ED0976-C09A-7A40-A236-52E96B9D3359}"/>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フリーフォーム 63">
              <a:extLst>
                <a:ext uri="{FF2B5EF4-FFF2-40B4-BE49-F238E27FC236}">
                  <a16:creationId xmlns:a16="http://schemas.microsoft.com/office/drawing/2014/main" id="{BF649DB5-AB3C-BE43-A1FA-1FEEF0815135}"/>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60066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走行体の走りに関する検証仕様</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989704" y="1646026"/>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694560" y="319391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41632" y="136920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197616" y="182969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989704" y="204571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3509984"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388B312-0FD0-184D-BA60-6F3D4146CFB4}"/>
              </a:ext>
            </a:extLst>
          </p:cNvPr>
          <p:cNvCxnSpPr/>
          <p:nvPr/>
        </p:nvCxnSpPr>
        <p:spPr>
          <a:xfrm>
            <a:off x="5958256"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7326408"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2145897" y="204712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3ECBF010-6007-A644-A7E0-0253692D4E3E}"/>
              </a:ext>
            </a:extLst>
          </p:cNvPr>
          <p:cNvCxnSpPr/>
          <p:nvPr/>
        </p:nvCxnSpPr>
        <p:spPr>
          <a:xfrm>
            <a:off x="2141832" y="1009165"/>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 name="グループ化 4"/>
          <p:cNvGrpSpPr/>
          <p:nvPr/>
        </p:nvGrpSpPr>
        <p:grpSpPr>
          <a:xfrm>
            <a:off x="773680" y="3413866"/>
            <a:ext cx="7056784" cy="432048"/>
            <a:chOff x="1127448" y="2492896"/>
            <a:chExt cx="7056784" cy="432048"/>
          </a:xfrm>
        </p:grpSpPr>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sp>
        <p:nvSpPr>
          <p:cNvPr id="65" name="フリーフォーム 64">
            <a:extLst>
              <a:ext uri="{FF2B5EF4-FFF2-40B4-BE49-F238E27FC236}">
                <a16:creationId xmlns:a16="http://schemas.microsoft.com/office/drawing/2014/main" id="{C1CF671C-1973-BB4B-8499-D925431031F9}"/>
              </a:ext>
            </a:extLst>
          </p:cNvPr>
          <p:cNvSpPr/>
          <p:nvPr/>
        </p:nvSpPr>
        <p:spPr>
          <a:xfrm>
            <a:off x="989704" y="4281885"/>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3680" y="6121733"/>
            <a:ext cx="7056784" cy="432048"/>
            <a:chOff x="1127448" y="2492896"/>
            <a:chExt cx="7056784" cy="432048"/>
          </a:xfrm>
        </p:grpSpPr>
        <p:sp>
          <p:nvSpPr>
            <p:cNvPr id="67" name="正方形/長方形 66">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68" name="正方形/長方形 67">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69" name="正方形/長方形 68">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70" name="正方形/長方形 69">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cxnSp>
        <p:nvCxnSpPr>
          <p:cNvPr id="8" name="直線コネクタ 7"/>
          <p:cNvCxnSpPr>
            <a:endCxn id="20" idx="0"/>
          </p:cNvCxnSpPr>
          <p:nvPr/>
        </p:nvCxnSpPr>
        <p:spPr>
          <a:xfrm>
            <a:off x="989704" y="3413866"/>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7326408" y="3402530"/>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989704" y="6049678"/>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V="1">
            <a:off x="2145897" y="4623783"/>
            <a:ext cx="5180511" cy="14258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989704" y="4609565"/>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191344" y="4393541"/>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4800</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341632" y="388948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694560" y="5833701"/>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79" name="直線コネクタ 78"/>
          <p:cNvCxnSpPr/>
          <p:nvPr/>
        </p:nvCxnSpPr>
        <p:spPr>
          <a:xfrm>
            <a:off x="7326408" y="4625072"/>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9" name="グループ化 28"/>
          <p:cNvGrpSpPr/>
          <p:nvPr/>
        </p:nvGrpSpPr>
        <p:grpSpPr>
          <a:xfrm>
            <a:off x="9750406" y="941441"/>
            <a:ext cx="1368152" cy="5079847"/>
            <a:chOff x="9750406" y="1257910"/>
            <a:chExt cx="1368152" cy="5079847"/>
          </a:xfrm>
        </p:grpSpPr>
        <p:cxnSp>
          <p:nvCxnSpPr>
            <p:cNvPr id="16" name="直線コネクタ 15"/>
            <p:cNvCxnSpPr/>
            <p:nvPr/>
          </p:nvCxnSpPr>
          <p:spPr>
            <a:xfrm flipV="1">
              <a:off x="10434482" y="1257910"/>
              <a:ext cx="0" cy="5079847"/>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9750406" y="630932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9750406" y="126876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0" name="グループ化 79">
            <a:extLst>
              <a:ext uri="{FF2B5EF4-FFF2-40B4-BE49-F238E27FC236}">
                <a16:creationId xmlns:a16="http://schemas.microsoft.com/office/drawing/2014/main" id="{CA545B9D-8336-9640-BEA9-44D4167D0338}"/>
              </a:ext>
            </a:extLst>
          </p:cNvPr>
          <p:cNvGrpSpPr/>
          <p:nvPr/>
        </p:nvGrpSpPr>
        <p:grpSpPr>
          <a:xfrm rot="16200000" flipH="1">
            <a:off x="10020436" y="5790628"/>
            <a:ext cx="720080" cy="605336"/>
            <a:chOff x="5881370" y="2780928"/>
            <a:chExt cx="1798806" cy="1512168"/>
          </a:xfrm>
        </p:grpSpPr>
        <p:sp>
          <p:nvSpPr>
            <p:cNvPr id="81" name="正方形/長方形 80">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82" name="グループ化 81">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86" name="パイ 85">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パイ 86">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パイ 87">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3" name="角丸四角形 82">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角丸四角形 83">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91" name="グループ化 90">
            <a:extLst>
              <a:ext uri="{FF2B5EF4-FFF2-40B4-BE49-F238E27FC236}">
                <a16:creationId xmlns:a16="http://schemas.microsoft.com/office/drawing/2014/main" id="{CA545B9D-8336-9640-BEA9-44D4167D0338}"/>
              </a:ext>
            </a:extLst>
          </p:cNvPr>
          <p:cNvGrpSpPr/>
          <p:nvPr/>
        </p:nvGrpSpPr>
        <p:grpSpPr>
          <a:xfrm rot="16200000" flipH="1">
            <a:off x="10020436" y="750068"/>
            <a:ext cx="720080" cy="605336"/>
            <a:chOff x="5881370" y="2780928"/>
            <a:chExt cx="1798806" cy="1512168"/>
          </a:xfrm>
        </p:grpSpPr>
        <p:sp>
          <p:nvSpPr>
            <p:cNvPr id="92" name="正方形/長方形 91">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93" name="グループ化 92">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97" name="パイ 96">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8" name="パイ 97">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9" name="パイ 98">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4" name="角丸四角形 93">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角丸四角形 94">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31" name="直線矢印コネクタ 30"/>
          <p:cNvCxnSpPr/>
          <p:nvPr/>
        </p:nvCxnSpPr>
        <p:spPr>
          <a:xfrm flipV="1">
            <a:off x="10920536" y="995976"/>
            <a:ext cx="0" cy="5025312"/>
          </a:xfrm>
          <a:prstGeom prst="straightConnector1">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正方形/長方形 99">
            <a:extLst>
              <a:ext uri="{FF2B5EF4-FFF2-40B4-BE49-F238E27FC236}">
                <a16:creationId xmlns:a16="http://schemas.microsoft.com/office/drawing/2014/main" id="{081D1E09-3BB0-984D-8FD1-4FBC6B904AA3}"/>
              </a:ext>
            </a:extLst>
          </p:cNvPr>
          <p:cNvSpPr/>
          <p:nvPr/>
        </p:nvSpPr>
        <p:spPr>
          <a:xfrm>
            <a:off x="10740349" y="6021288"/>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Start</a:t>
            </a:r>
            <a:endParaRPr kumimoji="1" lang="ja-JP" altLang="en-US" sz="1600" dirty="0" err="1">
              <a:solidFill>
                <a:schemeClr val="tx1"/>
              </a:solidFill>
            </a:endParaRPr>
          </a:p>
        </p:txBody>
      </p:sp>
      <p:sp>
        <p:nvSpPr>
          <p:cNvPr id="101" name="正方形/長方形 100">
            <a:extLst>
              <a:ext uri="{FF2B5EF4-FFF2-40B4-BE49-F238E27FC236}">
                <a16:creationId xmlns:a16="http://schemas.microsoft.com/office/drawing/2014/main" id="{081D1E09-3BB0-984D-8FD1-4FBC6B904AA3}"/>
              </a:ext>
            </a:extLst>
          </p:cNvPr>
          <p:cNvSpPr/>
          <p:nvPr/>
        </p:nvSpPr>
        <p:spPr>
          <a:xfrm>
            <a:off x="10740349" y="548680"/>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Goal</a:t>
            </a:r>
            <a:endParaRPr kumimoji="1" lang="ja-JP" altLang="en-US" sz="1600" dirty="0" err="1">
              <a:solidFill>
                <a:schemeClr val="tx1"/>
              </a:solidFill>
            </a:endParaRPr>
          </a:p>
        </p:txBody>
      </p:sp>
      <p:sp>
        <p:nvSpPr>
          <p:cNvPr id="102" name="正方形/長方形 101">
            <a:extLst>
              <a:ext uri="{FF2B5EF4-FFF2-40B4-BE49-F238E27FC236}">
                <a16:creationId xmlns:a16="http://schemas.microsoft.com/office/drawing/2014/main" id="{081D1E09-3BB0-984D-8FD1-4FBC6B904AA3}"/>
              </a:ext>
            </a:extLst>
          </p:cNvPr>
          <p:cNvSpPr/>
          <p:nvPr/>
        </p:nvSpPr>
        <p:spPr>
          <a:xfrm>
            <a:off x="8976320" y="692696"/>
            <a:ext cx="774086"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4800</a:t>
            </a:r>
          </a:p>
          <a:p>
            <a:pPr algn="ctr"/>
            <a:r>
              <a:rPr kumimoji="1" lang="en-US" altLang="ja-JP" sz="1600" dirty="0">
                <a:solidFill>
                  <a:schemeClr val="tx1"/>
                </a:solidFill>
              </a:rPr>
              <a:t>[mm]</a:t>
            </a:r>
            <a:endParaRPr kumimoji="1" lang="ja-JP" altLang="en-US" sz="1600" dirty="0" err="1">
              <a:solidFill>
                <a:schemeClr val="tx1"/>
              </a:solidFill>
            </a:endParaRPr>
          </a:p>
        </p:txBody>
      </p:sp>
    </p:spTree>
    <p:extLst>
      <p:ext uri="{BB962C8B-B14F-4D97-AF65-F5344CB8AC3E}">
        <p14:creationId xmlns:p14="http://schemas.microsoft.com/office/powerpoint/2010/main" val="1370158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E5D2E57-A26B-42A9-8BFB-80805F9E1CF4}"/>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実機結果</a:t>
            </a:r>
            <a:endParaRPr kumimoji="1" lang="ja-JP" altLang="en-US" dirty="0">
              <a:solidFill>
                <a:schemeClr val="tx1"/>
              </a:solidFill>
            </a:endParaRPr>
          </a:p>
        </p:txBody>
      </p:sp>
      <p:graphicFrame>
        <p:nvGraphicFramePr>
          <p:cNvPr id="8" name="グラフ 7">
            <a:extLst>
              <a:ext uri="{FF2B5EF4-FFF2-40B4-BE49-F238E27FC236}">
                <a16:creationId xmlns:a16="http://schemas.microsoft.com/office/drawing/2014/main" id="{A30DA25C-708E-4F34-A81C-BAE537F28129}"/>
              </a:ext>
            </a:extLst>
          </p:cNvPr>
          <p:cNvGraphicFramePr>
            <a:graphicFrameLocks/>
          </p:cNvGraphicFramePr>
          <p:nvPr>
            <p:extLst>
              <p:ext uri="{D42A27DB-BD31-4B8C-83A1-F6EECF244321}">
                <p14:modId xmlns:p14="http://schemas.microsoft.com/office/powerpoint/2010/main" val="4172998895"/>
              </p:ext>
            </p:extLst>
          </p:nvPr>
        </p:nvGraphicFramePr>
        <p:xfrm>
          <a:off x="1725888" y="450003"/>
          <a:ext cx="8740224" cy="32008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グラフ 9">
            <a:extLst>
              <a:ext uri="{FF2B5EF4-FFF2-40B4-BE49-F238E27FC236}">
                <a16:creationId xmlns:a16="http://schemas.microsoft.com/office/drawing/2014/main" id="{689F98CB-DCF0-49AC-9A95-69BCAA1AF42A}"/>
              </a:ext>
            </a:extLst>
          </p:cNvPr>
          <p:cNvGraphicFramePr>
            <a:graphicFrameLocks/>
          </p:cNvGraphicFramePr>
          <p:nvPr>
            <p:extLst>
              <p:ext uri="{D42A27DB-BD31-4B8C-83A1-F6EECF244321}">
                <p14:modId xmlns:p14="http://schemas.microsoft.com/office/powerpoint/2010/main" val="2954026880"/>
              </p:ext>
            </p:extLst>
          </p:nvPr>
        </p:nvGraphicFramePr>
        <p:xfrm>
          <a:off x="1758228" y="3573016"/>
          <a:ext cx="8675543" cy="320858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0879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走行体の走りに関する検証仕様　回転運動</a:t>
            </a: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055440" y="893586"/>
            <a:ext cx="7704856" cy="10801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760296" y="175375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35360" y="548680"/>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263352" y="1052736"/>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055440" y="1268760"/>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B51ABC7-6C6A-7142-BE11-B1F9354B3F3C}"/>
              </a:ext>
            </a:extLst>
          </p:cNvPr>
          <p:cNvSpPr/>
          <p:nvPr/>
        </p:nvSpPr>
        <p:spPr>
          <a:xfrm>
            <a:off x="839416"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575720"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8</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207568"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65" name="フリーフォーム 64">
            <a:extLst>
              <a:ext uri="{FF2B5EF4-FFF2-40B4-BE49-F238E27FC236}">
                <a16:creationId xmlns:a16="http://schemas.microsoft.com/office/drawing/2014/main" id="{C1CF671C-1973-BB4B-8499-D925431031F9}"/>
              </a:ext>
            </a:extLst>
          </p:cNvPr>
          <p:cNvSpPr/>
          <p:nvPr/>
        </p:nvSpPr>
        <p:spPr>
          <a:xfrm>
            <a:off x="1055440" y="3068960"/>
            <a:ext cx="7704856" cy="1055606"/>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a:off x="1055440" y="1973706"/>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1055440" y="4124519"/>
            <a:ext cx="2160240"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1055440" y="3501008"/>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257080" y="3332478"/>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0.4pi</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191344" y="2636912"/>
            <a:ext cx="1680459"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dirty="0">
                <a:solidFill>
                  <a:schemeClr val="tx1"/>
                </a:solidFill>
              </a:rPr>
              <a:t>角速度</a:t>
            </a:r>
            <a:r>
              <a:rPr kumimoji="1" lang="en-US" altLang="ja-JP" sz="1600" dirty="0">
                <a:solidFill>
                  <a:schemeClr val="tx1"/>
                </a:solidFill>
              </a:rPr>
              <a:t>[rad/s]</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760296" y="393305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grpSp>
        <p:nvGrpSpPr>
          <p:cNvPr id="7" name="グループ化 6"/>
          <p:cNvGrpSpPr/>
          <p:nvPr/>
        </p:nvGrpSpPr>
        <p:grpSpPr>
          <a:xfrm>
            <a:off x="1775520" y="952291"/>
            <a:ext cx="6480720" cy="5501045"/>
            <a:chOff x="1775520" y="980728"/>
            <a:chExt cx="6480720" cy="5501045"/>
          </a:xfrm>
        </p:grpSpPr>
        <p:cxnSp>
          <p:nvCxnSpPr>
            <p:cNvPr id="19" name="直線コネクタ 18">
              <a:extLst>
                <a:ext uri="{FF2B5EF4-FFF2-40B4-BE49-F238E27FC236}">
                  <a16:creationId xmlns:a16="http://schemas.microsoft.com/office/drawing/2014/main" id="{CF1C5363-FA1D-D444-823B-9ECE759818F1}"/>
                </a:ext>
              </a:extLst>
            </p:cNvPr>
            <p:cNvCxnSpPr/>
            <p:nvPr/>
          </p:nvCxnSpPr>
          <p:spPr>
            <a:xfrm>
              <a:off x="177552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CF1C5363-FA1D-D444-823B-9ECE759818F1}"/>
                </a:ext>
              </a:extLst>
            </p:cNvPr>
            <p:cNvCxnSpPr/>
            <p:nvPr/>
          </p:nvCxnSpPr>
          <p:spPr>
            <a:xfrm>
              <a:off x="249560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CF1C5363-FA1D-D444-823B-9ECE759818F1}"/>
                </a:ext>
              </a:extLst>
            </p:cNvPr>
            <p:cNvCxnSpPr/>
            <p:nvPr/>
          </p:nvCxnSpPr>
          <p:spPr>
            <a:xfrm>
              <a:off x="321568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CF1C5363-FA1D-D444-823B-9ECE759818F1}"/>
                </a:ext>
              </a:extLst>
            </p:cNvPr>
            <p:cNvCxnSpPr/>
            <p:nvPr/>
          </p:nvCxnSpPr>
          <p:spPr>
            <a:xfrm>
              <a:off x="393576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CF1C5363-FA1D-D444-823B-9ECE759818F1}"/>
                </a:ext>
              </a:extLst>
            </p:cNvPr>
            <p:cNvCxnSpPr/>
            <p:nvPr/>
          </p:nvCxnSpPr>
          <p:spPr>
            <a:xfrm>
              <a:off x="465584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CF1C5363-FA1D-D444-823B-9ECE759818F1}"/>
                </a:ext>
              </a:extLst>
            </p:cNvPr>
            <p:cNvCxnSpPr/>
            <p:nvPr/>
          </p:nvCxnSpPr>
          <p:spPr>
            <a:xfrm>
              <a:off x="537592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CF1C5363-FA1D-D444-823B-9ECE759818F1}"/>
                </a:ext>
              </a:extLst>
            </p:cNvPr>
            <p:cNvCxnSpPr/>
            <p:nvPr/>
          </p:nvCxnSpPr>
          <p:spPr>
            <a:xfrm>
              <a:off x="609600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CF1C5363-FA1D-D444-823B-9ECE759818F1}"/>
                </a:ext>
              </a:extLst>
            </p:cNvPr>
            <p:cNvCxnSpPr/>
            <p:nvPr/>
          </p:nvCxnSpPr>
          <p:spPr>
            <a:xfrm>
              <a:off x="681608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CF1C5363-FA1D-D444-823B-9ECE759818F1}"/>
                </a:ext>
              </a:extLst>
            </p:cNvPr>
            <p:cNvCxnSpPr/>
            <p:nvPr/>
          </p:nvCxnSpPr>
          <p:spPr>
            <a:xfrm>
              <a:off x="753616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CF1C5363-FA1D-D444-823B-9ECE759818F1}"/>
                </a:ext>
              </a:extLst>
            </p:cNvPr>
            <p:cNvCxnSpPr/>
            <p:nvPr/>
          </p:nvCxnSpPr>
          <p:spPr>
            <a:xfrm>
              <a:off x="825624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115" name="直線コネクタ 114"/>
          <p:cNvCxnSpPr/>
          <p:nvPr/>
        </p:nvCxnSpPr>
        <p:spPr>
          <a:xfrm flipV="1">
            <a:off x="1775520" y="1268760"/>
            <a:ext cx="711776" cy="7010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497632" y="1268760"/>
            <a:ext cx="43184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V="1">
            <a:off x="3217712" y="3520065"/>
            <a:ext cx="731200" cy="629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935760" y="3520065"/>
            <a:ext cx="14401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正方形/長方形 120">
            <a:extLst>
              <a:ext uri="{FF2B5EF4-FFF2-40B4-BE49-F238E27FC236}">
                <a16:creationId xmlns:a16="http://schemas.microsoft.com/office/drawing/2014/main" id="{838C1902-9A20-2B4A-B5D7-F3AA957A29A5}"/>
              </a:ext>
            </a:extLst>
          </p:cNvPr>
          <p:cNvSpPr/>
          <p:nvPr/>
        </p:nvSpPr>
        <p:spPr>
          <a:xfrm>
            <a:off x="148748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122" name="正方形/長方形 121">
            <a:extLst>
              <a:ext uri="{FF2B5EF4-FFF2-40B4-BE49-F238E27FC236}">
                <a16:creationId xmlns:a16="http://schemas.microsoft.com/office/drawing/2014/main" id="{838C1902-9A20-2B4A-B5D7-F3AA957A29A5}"/>
              </a:ext>
            </a:extLst>
          </p:cNvPr>
          <p:cNvSpPr/>
          <p:nvPr/>
        </p:nvSpPr>
        <p:spPr>
          <a:xfrm>
            <a:off x="292764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6</a:t>
            </a:r>
            <a:endParaRPr kumimoji="1" lang="ja-JP" altLang="en-US" sz="1600" dirty="0" err="1">
              <a:solidFill>
                <a:schemeClr val="tx1"/>
              </a:solidFill>
            </a:endParaRPr>
          </a:p>
        </p:txBody>
      </p:sp>
      <p:cxnSp>
        <p:nvCxnSpPr>
          <p:cNvPr id="124" name="直線コネクタ 123"/>
          <p:cNvCxnSpPr/>
          <p:nvPr/>
        </p:nvCxnSpPr>
        <p:spPr>
          <a:xfrm flipH="1" flipV="1">
            <a:off x="5364800" y="3520064"/>
            <a:ext cx="731200" cy="629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6096000" y="4149033"/>
            <a:ext cx="2160240"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flipV="1">
            <a:off x="6824384" y="1268760"/>
            <a:ext cx="711776" cy="7010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7536160" y="1988840"/>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正方形/長方形 127">
            <a:extLst>
              <a:ext uri="{FF2B5EF4-FFF2-40B4-BE49-F238E27FC236}">
                <a16:creationId xmlns:a16="http://schemas.microsoft.com/office/drawing/2014/main" id="{EB51ABC7-6C6A-7142-BE11-B1F9354B3F3C}"/>
              </a:ext>
            </a:extLst>
          </p:cNvPr>
          <p:cNvSpPr/>
          <p:nvPr/>
        </p:nvSpPr>
        <p:spPr>
          <a:xfrm>
            <a:off x="436780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10</a:t>
            </a:r>
            <a:endParaRPr kumimoji="1" lang="ja-JP" altLang="en-US" sz="1600" dirty="0" err="1">
              <a:solidFill>
                <a:schemeClr val="tx1"/>
              </a:solidFill>
            </a:endParaRPr>
          </a:p>
        </p:txBody>
      </p:sp>
      <p:sp>
        <p:nvSpPr>
          <p:cNvPr id="129" name="正方形/長方形 128">
            <a:extLst>
              <a:ext uri="{FF2B5EF4-FFF2-40B4-BE49-F238E27FC236}">
                <a16:creationId xmlns:a16="http://schemas.microsoft.com/office/drawing/2014/main" id="{838C1902-9A20-2B4A-B5D7-F3AA957A29A5}"/>
              </a:ext>
            </a:extLst>
          </p:cNvPr>
          <p:cNvSpPr/>
          <p:nvPr/>
        </p:nvSpPr>
        <p:spPr>
          <a:xfrm>
            <a:off x="7104112"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18</a:t>
            </a:r>
            <a:endParaRPr kumimoji="1" lang="ja-JP" altLang="en-US" sz="1600" dirty="0" err="1">
              <a:solidFill>
                <a:schemeClr val="tx1"/>
              </a:solidFill>
            </a:endParaRPr>
          </a:p>
        </p:txBody>
      </p:sp>
      <p:sp>
        <p:nvSpPr>
          <p:cNvPr id="130" name="正方形/長方形 129">
            <a:extLst>
              <a:ext uri="{FF2B5EF4-FFF2-40B4-BE49-F238E27FC236}">
                <a16:creationId xmlns:a16="http://schemas.microsoft.com/office/drawing/2014/main" id="{838C1902-9A20-2B4A-B5D7-F3AA957A29A5}"/>
              </a:ext>
            </a:extLst>
          </p:cNvPr>
          <p:cNvSpPr/>
          <p:nvPr/>
        </p:nvSpPr>
        <p:spPr>
          <a:xfrm>
            <a:off x="5735960"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14</a:t>
            </a:r>
            <a:endParaRPr kumimoji="1" lang="ja-JP" altLang="en-US" sz="1600" dirty="0" err="1">
              <a:solidFill>
                <a:schemeClr val="tx1"/>
              </a:solidFill>
            </a:endParaRPr>
          </a:p>
        </p:txBody>
      </p:sp>
      <p:sp>
        <p:nvSpPr>
          <p:cNvPr id="132" name="正方形/長方形 131">
            <a:extLst>
              <a:ext uri="{FF2B5EF4-FFF2-40B4-BE49-F238E27FC236}">
                <a16:creationId xmlns:a16="http://schemas.microsoft.com/office/drawing/2014/main" id="{838C1902-9A20-2B4A-B5D7-F3AA957A29A5}"/>
              </a:ext>
            </a:extLst>
          </p:cNvPr>
          <p:cNvSpPr/>
          <p:nvPr/>
        </p:nvSpPr>
        <p:spPr>
          <a:xfrm>
            <a:off x="5015880" y="2003974"/>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12</a:t>
            </a:r>
            <a:endParaRPr kumimoji="1" lang="ja-JP" altLang="en-US" sz="1600" dirty="0" err="1">
              <a:solidFill>
                <a:schemeClr val="tx1"/>
              </a:solidFill>
            </a:endParaRPr>
          </a:p>
        </p:txBody>
      </p:sp>
      <p:sp>
        <p:nvSpPr>
          <p:cNvPr id="133" name="正方形/長方形 132">
            <a:extLst>
              <a:ext uri="{FF2B5EF4-FFF2-40B4-BE49-F238E27FC236}">
                <a16:creationId xmlns:a16="http://schemas.microsoft.com/office/drawing/2014/main" id="{838C1902-9A20-2B4A-B5D7-F3AA957A29A5}"/>
              </a:ext>
            </a:extLst>
          </p:cNvPr>
          <p:cNvSpPr/>
          <p:nvPr/>
        </p:nvSpPr>
        <p:spPr>
          <a:xfrm>
            <a:off x="6456040" y="2003974"/>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16</a:t>
            </a:r>
            <a:endParaRPr kumimoji="1" lang="ja-JP" altLang="en-US" sz="1600" dirty="0" err="1">
              <a:solidFill>
                <a:schemeClr val="tx1"/>
              </a:solidFill>
            </a:endParaRPr>
          </a:p>
        </p:txBody>
      </p:sp>
      <p:sp>
        <p:nvSpPr>
          <p:cNvPr id="134" name="フリーフォーム 133">
            <a:extLst>
              <a:ext uri="{FF2B5EF4-FFF2-40B4-BE49-F238E27FC236}">
                <a16:creationId xmlns:a16="http://schemas.microsoft.com/office/drawing/2014/main" id="{C1CF671C-1973-BB4B-8499-D925431031F9}"/>
              </a:ext>
            </a:extLst>
          </p:cNvPr>
          <p:cNvSpPr/>
          <p:nvPr/>
        </p:nvSpPr>
        <p:spPr>
          <a:xfrm>
            <a:off x="1055440" y="5013176"/>
            <a:ext cx="7704856" cy="1055606"/>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5" name="直線コネクタ 134">
            <a:extLst>
              <a:ext uri="{FF2B5EF4-FFF2-40B4-BE49-F238E27FC236}">
                <a16:creationId xmlns:a16="http://schemas.microsoft.com/office/drawing/2014/main" id="{498D4C03-132D-8643-8758-A8114DD78FB1}"/>
              </a:ext>
            </a:extLst>
          </p:cNvPr>
          <p:cNvCxnSpPr/>
          <p:nvPr/>
        </p:nvCxnSpPr>
        <p:spPr>
          <a:xfrm>
            <a:off x="1055440" y="544522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正方形/長方形 135">
            <a:extLst>
              <a:ext uri="{FF2B5EF4-FFF2-40B4-BE49-F238E27FC236}">
                <a16:creationId xmlns:a16="http://schemas.microsoft.com/office/drawing/2014/main" id="{EFBEBC3A-DA97-D14C-B158-0FAEC4DA172C}"/>
              </a:ext>
            </a:extLst>
          </p:cNvPr>
          <p:cNvSpPr/>
          <p:nvPr/>
        </p:nvSpPr>
        <p:spPr>
          <a:xfrm>
            <a:off x="257080" y="527669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kumimoji="1" lang="en-US" altLang="ja-JP" sz="1600" dirty="0">
                <a:solidFill>
                  <a:schemeClr val="tx1"/>
                </a:solidFill>
              </a:rPr>
              <a:t>5600</a:t>
            </a:r>
            <a:endParaRPr kumimoji="1" lang="ja-JP" altLang="en-US" sz="1600" dirty="0" err="1">
              <a:solidFill>
                <a:schemeClr val="tx1"/>
              </a:solidFill>
            </a:endParaRPr>
          </a:p>
        </p:txBody>
      </p:sp>
      <p:sp>
        <p:nvSpPr>
          <p:cNvPr id="138" name="正方形/長方形 137">
            <a:extLst>
              <a:ext uri="{FF2B5EF4-FFF2-40B4-BE49-F238E27FC236}">
                <a16:creationId xmlns:a16="http://schemas.microsoft.com/office/drawing/2014/main" id="{081D1E09-3BB0-984D-8FD1-4FBC6B904AA3}"/>
              </a:ext>
            </a:extLst>
          </p:cNvPr>
          <p:cNvSpPr/>
          <p:nvPr/>
        </p:nvSpPr>
        <p:spPr>
          <a:xfrm>
            <a:off x="341632" y="4581128"/>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cxnSp>
        <p:nvCxnSpPr>
          <p:cNvPr id="140" name="直線コネクタ 139"/>
          <p:cNvCxnSpPr/>
          <p:nvPr/>
        </p:nvCxnSpPr>
        <p:spPr>
          <a:xfrm>
            <a:off x="1061712" y="6093296"/>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flipV="1">
            <a:off x="1781793" y="5445224"/>
            <a:ext cx="5761655" cy="6480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7536160" y="5445224"/>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071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機能②：素早く目標速度に到達</a:t>
            </a:r>
          </a:p>
        </p:txBody>
      </p:sp>
      <p:sp>
        <p:nvSpPr>
          <p:cNvPr id="30" name="正方形/長方形 29">
            <a:extLst>
              <a:ext uri="{FF2B5EF4-FFF2-40B4-BE49-F238E27FC236}">
                <a16:creationId xmlns:a16="http://schemas.microsoft.com/office/drawing/2014/main"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a:t>
            </a:r>
            <a:r>
              <a:rPr kumimoji="1" lang="ja-JP" altLang="en-US">
                <a:solidFill>
                  <a:schemeClr val="tx1"/>
                </a:solidFill>
              </a:rPr>
              <a:t>②：</a:t>
            </a:r>
            <a:r>
              <a:rPr lang="ja-JP" altLang="en-US">
                <a:solidFill>
                  <a:schemeClr val="tx1"/>
                </a:solidFill>
              </a:rPr>
              <a:t>応答時間○○秒</a:t>
            </a:r>
            <a:endParaRPr kumimoji="1" lang="ja-JP" altLang="en-US" dirty="0">
              <a:solidFill>
                <a:schemeClr val="tx1"/>
              </a:solidFill>
            </a:endParaRPr>
          </a:p>
        </p:txBody>
      </p:sp>
      <p:sp>
        <p:nvSpPr>
          <p:cNvPr id="31" name="正方形/長方形 30">
            <a:extLst>
              <a:ext uri="{FF2B5EF4-FFF2-40B4-BE49-F238E27FC236}">
                <a16:creationId xmlns:a16="http://schemas.microsoft.com/office/drawing/2014/main"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要素②：コントロー</a:t>
            </a:r>
            <a:r>
              <a:rPr lang="ja-JP" altLang="en-US" dirty="0">
                <a:solidFill>
                  <a:schemeClr val="tx1"/>
                </a:solidFill>
              </a:rPr>
              <a:t>ラ</a:t>
            </a:r>
            <a:endParaRPr kumimoji="1" lang="ja-JP" altLang="en-US" dirty="0">
              <a:solidFill>
                <a:schemeClr val="tx1"/>
              </a:solidFill>
            </a:endParaRPr>
          </a:p>
        </p:txBody>
      </p:sp>
      <p:cxnSp>
        <p:nvCxnSpPr>
          <p:cNvPr id="33" name="直線コネクタ 32">
            <a:extLst>
              <a:ext uri="{FF2B5EF4-FFF2-40B4-BE49-F238E27FC236}">
                <a16:creationId xmlns:a16="http://schemas.microsoft.com/office/drawing/2014/main"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40B05C0E-2C63-8449-8B8B-81C0D60A3E3A}"/>
              </a:ext>
            </a:extLst>
          </p:cNvPr>
          <p:cNvSpPr/>
          <p:nvPr/>
        </p:nvSpPr>
        <p:spPr>
          <a:xfrm>
            <a:off x="5231904" y="58772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性能②：車輪を滑らせない</a:t>
            </a:r>
            <a:endParaRPr kumimoji="1" lang="ja-JP" altLang="en-US" dirty="0" err="1">
              <a:solidFill>
                <a:schemeClr val="tx1"/>
              </a:solidFill>
            </a:endParaRPr>
          </a:p>
        </p:txBody>
      </p:sp>
    </p:spTree>
    <p:extLst>
      <p:ext uri="{BB962C8B-B14F-4D97-AF65-F5344CB8AC3E}">
        <p14:creationId xmlns:p14="http://schemas.microsoft.com/office/powerpoint/2010/main" val="4108047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正方形/長方形 131">
            <a:extLst>
              <a:ext uri="{FF2B5EF4-FFF2-40B4-BE49-F238E27FC236}">
                <a16:creationId xmlns:a16="http://schemas.microsoft.com/office/drawing/2014/main" id="{4DE94639-2AC3-E74F-B71F-9BAF0BBAA11C}"/>
              </a:ext>
            </a:extLst>
          </p:cNvPr>
          <p:cNvSpPr/>
          <p:nvPr/>
        </p:nvSpPr>
        <p:spPr>
          <a:xfrm>
            <a:off x="1343472" y="1604854"/>
            <a:ext cx="4581568" cy="4128402"/>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660396"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660396"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479003"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784632"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380476"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297448"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1184877"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952786"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871273"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473151"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31202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45149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59096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716979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30926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444372"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8275337"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905089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648479"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84585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524759"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02228" y="3957379"/>
            <a:ext cx="861824"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3051875" y="5560789"/>
            <a:ext cx="4235950" cy="305245"/>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7041113"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31202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45149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59096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716979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30926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611964"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88506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902402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02228" y="2733243"/>
            <a:ext cx="8618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399997"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444372"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3140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24680" y="2204864"/>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目標速度 </a:t>
            </a:r>
            <a:r>
              <a:rPr kumimoji="1" lang="en-US" altLang="ja-JP" sz="1400" dirty="0">
                <a:solidFill>
                  <a:srgbClr val="FF0000"/>
                </a:solidFill>
              </a:rPr>
              <a:t>[m/s]</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3031182" y="5977200"/>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車輪角度 </a:t>
            </a:r>
            <a:r>
              <a:rPr kumimoji="1" lang="en-US" altLang="ja-JP" sz="1400" dirty="0">
                <a:solidFill>
                  <a:schemeClr val="tx1"/>
                </a:solidFill>
              </a:rPr>
              <a:t>[</a:t>
            </a:r>
            <a:r>
              <a:rPr kumimoji="1" lang="en-US" altLang="ja-JP" sz="1400" dirty="0" err="1">
                <a:solidFill>
                  <a:schemeClr val="accent6">
                    <a:lumMod val="75000"/>
                  </a:schemeClr>
                </a:solidFill>
              </a:rPr>
              <a:t>deg</a:t>
            </a:r>
            <a:r>
              <a:rPr kumimoji="1" lang="en-US" altLang="ja-JP" sz="1400" dirty="0">
                <a:solidFill>
                  <a:schemeClr val="tx1"/>
                </a:solidFill>
              </a:rPr>
              <a:t>]</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620811"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678715"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990647"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49362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548401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422005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491135"/>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4309858"/>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6293160"/>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81337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6306162"/>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5048149"/>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825084"/>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6" name="正方形/長方形 105">
            <a:extLst>
              <a:ext uri="{FF2B5EF4-FFF2-40B4-BE49-F238E27FC236}">
                <a16:creationId xmlns:a16="http://schemas.microsoft.com/office/drawing/2014/main" id="{F2520337-BA48-5941-AA24-A5C17F2A5192}"/>
              </a:ext>
            </a:extLst>
          </p:cNvPr>
          <p:cNvSpPr/>
          <p:nvPr/>
        </p:nvSpPr>
        <p:spPr>
          <a:xfrm>
            <a:off x="-24680" y="2823864"/>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r>
              <a:rPr kumimoji="1" lang="ja-JP" altLang="en-US" sz="1400">
                <a:solidFill>
                  <a:srgbClr val="FF0000"/>
                </a:solidFill>
              </a:rPr>
              <a:t>角速度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id="{E29FD0F6-AB9A-C24B-AFED-CEB2367C27EC}"/>
              </a:ext>
            </a:extLst>
          </p:cNvPr>
          <p:cNvCxnSpPr>
            <a:cxnSpLocks/>
          </p:cNvCxnSpPr>
          <p:nvPr/>
        </p:nvCxnSpPr>
        <p:spPr>
          <a:xfrm>
            <a:off x="656865" y="2521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E45EBFED-A3EB-E044-907C-E40D1F362228}"/>
              </a:ext>
            </a:extLst>
          </p:cNvPr>
          <p:cNvSpPr/>
          <p:nvPr/>
        </p:nvSpPr>
        <p:spPr>
          <a:xfrm rot="16200000">
            <a:off x="1227104" y="2520545"/>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目標車輪速度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cxnSp>
        <p:nvCxnSpPr>
          <p:cNvPr id="112" name="直線矢印コネクタ 111">
            <a:extLst>
              <a:ext uri="{FF2B5EF4-FFF2-40B4-BE49-F238E27FC236}">
                <a16:creationId xmlns:a16="http://schemas.microsoft.com/office/drawing/2014/main" id="{CABB7543-2866-5249-8DB2-13B2AE952063}"/>
              </a:ext>
            </a:extLst>
          </p:cNvPr>
          <p:cNvCxnSpPr>
            <a:cxnSpLocks/>
          </p:cNvCxnSpPr>
          <p:nvPr/>
        </p:nvCxnSpPr>
        <p:spPr>
          <a:xfrm>
            <a:off x="2217812" y="2518192"/>
            <a:ext cx="18011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569EECD9-6B40-9244-945E-B7485573A5A0}"/>
              </a:ext>
            </a:extLst>
          </p:cNvPr>
          <p:cNvSpPr/>
          <p:nvPr/>
        </p:nvSpPr>
        <p:spPr>
          <a:xfrm>
            <a:off x="7455355" y="431235"/>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r>
              <a:rPr lang="ja-JP" altLang="en-US" sz="1400">
                <a:solidFill>
                  <a:srgbClr val="FF0000"/>
                </a:solidFill>
              </a:rPr>
              <a:t>左車輪</a:t>
            </a:r>
            <a:r>
              <a:rPr kumimoji="1" lang="ja-JP" altLang="en-US" sz="1400">
                <a:solidFill>
                  <a:srgbClr val="FF0000"/>
                </a:solidFill>
              </a:rPr>
              <a:t>速度 </a:t>
            </a:r>
            <a:r>
              <a:rPr kumimoji="1" lang="en-US" altLang="ja-JP" sz="1400" dirty="0">
                <a:solidFill>
                  <a:srgbClr val="FF0000"/>
                </a:solidFill>
              </a:rPr>
              <a:t>[m/s]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D452B311-D8B4-004D-AE62-F2ED716D5FC8}"/>
              </a:ext>
            </a:extLst>
          </p:cNvPr>
          <p:cNvCxnSpPr>
            <a:cxnSpLocks/>
          </p:cNvCxnSpPr>
          <p:nvPr/>
        </p:nvCxnSpPr>
        <p:spPr>
          <a:xfrm>
            <a:off x="2200140" y="3128953"/>
            <a:ext cx="361930" cy="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正方形/長方形 114">
            <a:extLst>
              <a:ext uri="{FF2B5EF4-FFF2-40B4-BE49-F238E27FC236}">
                <a16:creationId xmlns:a16="http://schemas.microsoft.com/office/drawing/2014/main" id="{1F50E59E-AA71-784C-8E10-0FEBF7EBE29C}"/>
              </a:ext>
            </a:extLst>
          </p:cNvPr>
          <p:cNvSpPr/>
          <p:nvPr/>
        </p:nvSpPr>
        <p:spPr>
          <a:xfrm>
            <a:off x="4038457" y="2348880"/>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sp>
        <p:nvSpPr>
          <p:cNvPr id="117" name="正方形/長方形 116">
            <a:extLst>
              <a:ext uri="{FF2B5EF4-FFF2-40B4-BE49-F238E27FC236}">
                <a16:creationId xmlns:a16="http://schemas.microsoft.com/office/drawing/2014/main" id="{73D3C8F8-BF29-9A43-AE39-156B957A5BB5}"/>
              </a:ext>
            </a:extLst>
          </p:cNvPr>
          <p:cNvSpPr/>
          <p:nvPr/>
        </p:nvSpPr>
        <p:spPr>
          <a:xfrm>
            <a:off x="4007768" y="3612007"/>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grpSp>
        <p:nvGrpSpPr>
          <p:cNvPr id="119" name="グループ化 118">
            <a:extLst>
              <a:ext uri="{FF2B5EF4-FFF2-40B4-BE49-F238E27FC236}">
                <a16:creationId xmlns:a16="http://schemas.microsoft.com/office/drawing/2014/main" id="{C763B90E-463E-C84B-BF84-28B81A90B8D6}"/>
              </a:ext>
            </a:extLst>
          </p:cNvPr>
          <p:cNvGrpSpPr/>
          <p:nvPr/>
        </p:nvGrpSpPr>
        <p:grpSpPr>
          <a:xfrm rot="16200000">
            <a:off x="3412538" y="4337536"/>
            <a:ext cx="664588" cy="490104"/>
            <a:chOff x="9480376" y="2996952"/>
            <a:chExt cx="504056" cy="504056"/>
          </a:xfrm>
        </p:grpSpPr>
        <p:cxnSp>
          <p:nvCxnSpPr>
            <p:cNvPr id="120" name="直線矢印コネクタ 119">
              <a:extLst>
                <a:ext uri="{FF2B5EF4-FFF2-40B4-BE49-F238E27FC236}">
                  <a16:creationId xmlns:a16="http://schemas.microsoft.com/office/drawing/2014/main" id="{BC5F3E88-D815-BC4F-8B19-7F2A84938DB4}"/>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C1616CF7-F6A3-B140-8EBD-3EF258A865A1}"/>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2" name="グループ化 121">
            <a:extLst>
              <a:ext uri="{FF2B5EF4-FFF2-40B4-BE49-F238E27FC236}">
                <a16:creationId xmlns:a16="http://schemas.microsoft.com/office/drawing/2014/main" id="{610B7205-367A-934C-ADCD-D896D6E73290}"/>
              </a:ext>
            </a:extLst>
          </p:cNvPr>
          <p:cNvGrpSpPr/>
          <p:nvPr/>
        </p:nvGrpSpPr>
        <p:grpSpPr>
          <a:xfrm rot="16200000">
            <a:off x="2531842" y="3427760"/>
            <a:ext cx="2007153" cy="967090"/>
            <a:chOff x="9480376" y="2996952"/>
            <a:chExt cx="504056" cy="504056"/>
          </a:xfrm>
        </p:grpSpPr>
        <p:cxnSp>
          <p:nvCxnSpPr>
            <p:cNvPr id="123" name="直線矢印コネクタ 122">
              <a:extLst>
                <a:ext uri="{FF2B5EF4-FFF2-40B4-BE49-F238E27FC236}">
                  <a16:creationId xmlns:a16="http://schemas.microsoft.com/office/drawing/2014/main" id="{94200035-F61E-B84D-A337-D12057B93E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2D0D9030-0A87-2F4C-84FD-635AB1291102}"/>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8" name="正方形/長方形 117">
            <a:extLst>
              <a:ext uri="{FF2B5EF4-FFF2-40B4-BE49-F238E27FC236}">
                <a16:creationId xmlns:a16="http://schemas.microsoft.com/office/drawing/2014/main" id="{0D48BE20-EBD8-5848-90E4-FC61C3623B22}"/>
              </a:ext>
            </a:extLst>
          </p:cNvPr>
          <p:cNvSpPr/>
          <p:nvPr/>
        </p:nvSpPr>
        <p:spPr>
          <a:xfrm>
            <a:off x="2423592" y="4914882"/>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sp>
        <p:nvSpPr>
          <p:cNvPr id="125" name="正方形/長方形 124">
            <a:extLst>
              <a:ext uri="{FF2B5EF4-FFF2-40B4-BE49-F238E27FC236}">
                <a16:creationId xmlns:a16="http://schemas.microsoft.com/office/drawing/2014/main" id="{80A6648F-4D85-2E4E-A9FB-E802CE83D797}"/>
              </a:ext>
            </a:extLst>
          </p:cNvPr>
          <p:cNvSpPr/>
          <p:nvPr/>
        </p:nvSpPr>
        <p:spPr>
          <a:xfrm>
            <a:off x="3594171" y="4646478"/>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右車輪速</a:t>
            </a:r>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6" name="正方形/長方形 125">
            <a:extLst>
              <a:ext uri="{FF2B5EF4-FFF2-40B4-BE49-F238E27FC236}">
                <a16:creationId xmlns:a16="http://schemas.microsoft.com/office/drawing/2014/main" id="{827AE887-E7D1-B246-BC60-CDE85E513496}"/>
              </a:ext>
            </a:extLst>
          </p:cNvPr>
          <p:cNvSpPr/>
          <p:nvPr/>
        </p:nvSpPr>
        <p:spPr>
          <a:xfrm>
            <a:off x="2300119" y="4241851"/>
            <a:ext cx="799323" cy="61466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400">
                <a:solidFill>
                  <a:schemeClr val="tx1"/>
                </a:solidFill>
              </a:rPr>
              <a:t>左</a:t>
            </a:r>
            <a:r>
              <a:rPr kumimoji="1" lang="ja-JP" altLang="en-US" sz="1400">
                <a:solidFill>
                  <a:schemeClr val="tx1"/>
                </a:solidFill>
              </a:rPr>
              <a:t>車</a:t>
            </a:r>
            <a:endParaRPr kumimoji="1" lang="en-US" altLang="ja-JP" sz="1400" dirty="0">
              <a:solidFill>
                <a:schemeClr val="tx1"/>
              </a:solidFill>
            </a:endParaRPr>
          </a:p>
          <a:p>
            <a:r>
              <a:rPr kumimoji="1" lang="ja-JP" altLang="en-US" sz="1400">
                <a:solidFill>
                  <a:schemeClr val="tx1"/>
                </a:solidFill>
              </a:rPr>
              <a:t>輪速</a:t>
            </a:r>
            <a:endParaRPr kumimoji="1" lang="en-US" altLang="ja-JP" sz="1400" dirty="0">
              <a:solidFill>
                <a:schemeClr val="tx1"/>
              </a:solidFill>
            </a:endParaRPr>
          </a:p>
          <a:p>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7" name="正方形/長方形 126">
            <a:extLst>
              <a:ext uri="{FF2B5EF4-FFF2-40B4-BE49-F238E27FC236}">
                <a16:creationId xmlns:a16="http://schemas.microsoft.com/office/drawing/2014/main" id="{DFCDFF99-4C29-7443-845F-305C9FD8058B}"/>
              </a:ext>
            </a:extLst>
          </p:cNvPr>
          <p:cNvSpPr/>
          <p:nvPr/>
        </p:nvSpPr>
        <p:spPr>
          <a:xfrm>
            <a:off x="1609086" y="3527763"/>
            <a:ext cx="1226764" cy="52969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目標右車</a:t>
            </a:r>
            <a:endParaRPr kumimoji="1" lang="en-US" altLang="ja-JP" sz="1400" dirty="0">
              <a:solidFill>
                <a:schemeClr val="tx1"/>
              </a:solidFill>
            </a:endParaRPr>
          </a:p>
          <a:p>
            <a:r>
              <a:rPr kumimoji="1" lang="ja-JP" altLang="en-US" sz="1400">
                <a:solidFill>
                  <a:schemeClr val="tx1"/>
                </a:solidFill>
              </a:rPr>
              <a:t>輪速</a:t>
            </a:r>
            <a:r>
              <a:rPr kumimoji="1" lang="en-US" altLang="ja-JP" sz="1400" dirty="0">
                <a:solidFill>
                  <a:schemeClr val="tx1"/>
                </a:solidFill>
              </a:rPr>
              <a:t>[rad/s]</a:t>
            </a:r>
            <a:endParaRPr kumimoji="1" lang="ja-JP" altLang="en-US" sz="1400" dirty="0" err="1">
              <a:solidFill>
                <a:schemeClr val="tx1"/>
              </a:solidFill>
            </a:endParaRPr>
          </a:p>
        </p:txBody>
      </p:sp>
      <p:sp>
        <p:nvSpPr>
          <p:cNvPr id="128" name="正方形/長方形 127">
            <a:extLst>
              <a:ext uri="{FF2B5EF4-FFF2-40B4-BE49-F238E27FC236}">
                <a16:creationId xmlns:a16="http://schemas.microsoft.com/office/drawing/2014/main" id="{BB229226-5A23-1744-9D73-BDA2AA256282}"/>
              </a:ext>
            </a:extLst>
          </p:cNvPr>
          <p:cNvSpPr/>
          <p:nvPr/>
        </p:nvSpPr>
        <p:spPr>
          <a:xfrm>
            <a:off x="2207276" y="2060848"/>
            <a:ext cx="2160532" cy="46715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目標左車輪速</a:t>
            </a:r>
            <a:r>
              <a:rPr kumimoji="1" lang="en-US" altLang="ja-JP" sz="1400" dirty="0">
                <a:solidFill>
                  <a:schemeClr val="tx1"/>
                </a:solidFill>
              </a:rPr>
              <a:t>[rad/s]</a:t>
            </a:r>
            <a:endParaRPr kumimoji="1" lang="ja-JP" altLang="en-US" sz="1400" dirty="0" err="1">
              <a:solidFill>
                <a:schemeClr val="tx1"/>
              </a:solidFill>
            </a:endParaRPr>
          </a:p>
        </p:txBody>
      </p:sp>
      <p:grpSp>
        <p:nvGrpSpPr>
          <p:cNvPr id="129" name="グループ化 128">
            <a:extLst>
              <a:ext uri="{FF2B5EF4-FFF2-40B4-BE49-F238E27FC236}">
                <a16:creationId xmlns:a16="http://schemas.microsoft.com/office/drawing/2014/main" id="{B6962840-A1D6-F649-8966-BF8E4258A793}"/>
              </a:ext>
            </a:extLst>
          </p:cNvPr>
          <p:cNvGrpSpPr/>
          <p:nvPr/>
        </p:nvGrpSpPr>
        <p:grpSpPr>
          <a:xfrm rot="5400000" flipV="1">
            <a:off x="2951148" y="2781493"/>
            <a:ext cx="664588" cy="1442743"/>
            <a:chOff x="9480376" y="2996952"/>
            <a:chExt cx="504056" cy="504056"/>
          </a:xfrm>
        </p:grpSpPr>
        <p:cxnSp>
          <p:nvCxnSpPr>
            <p:cNvPr id="130" name="直線矢印コネクタ 129">
              <a:extLst>
                <a:ext uri="{FF2B5EF4-FFF2-40B4-BE49-F238E27FC236}">
                  <a16:creationId xmlns:a16="http://schemas.microsoft.com/office/drawing/2014/main" id="{5FD6850E-CD96-5E4E-A5D5-A42A37ABD8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91196ABD-2C2E-C249-8CCF-A1C00CF37097}"/>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530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0AD8E3F-02C4-C34C-94A3-6636144574E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srcRect l="4326" t="2750" r="56817" b="41666"/>
          <a:stretch/>
        </p:blipFill>
        <p:spPr>
          <a:xfrm>
            <a:off x="8408252" y="113822"/>
            <a:ext cx="3553072" cy="3811969"/>
          </a:xfrm>
          <a:prstGeom prst="rect">
            <a:avLst/>
          </a:prstGeom>
        </p:spPr>
      </p:pic>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1ECB0A09-5215-514F-B8F8-0638A2C04B7F}"/>
                  </a:ext>
                </a:extLst>
              </p:cNvPr>
              <p:cNvSpPr txBox="1"/>
              <p:nvPr/>
            </p:nvSpPr>
            <p:spPr>
              <a:xfrm>
                <a:off x="479376" y="359729"/>
                <a:ext cx="15781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𝐿</m:t>
                          </m:r>
                        </m:sub>
                      </m:sSub>
                    </m:oMath>
                  </m:oMathPara>
                </a14:m>
                <a:endParaRPr kumimoji="1" lang="ja-JP" altLang="en-US"/>
              </a:p>
            </p:txBody>
          </p:sp>
        </mc:Choice>
        <mc:Fallback xmlns="">
          <p:sp>
            <p:nvSpPr>
              <p:cNvPr id="2" name="テキスト ボックス 1">
                <a:extLst>
                  <a:ext uri="{FF2B5EF4-FFF2-40B4-BE49-F238E27FC236}">
                    <a16:creationId xmlns:a16="http://schemas.microsoft.com/office/drawing/2014/main" id="{1ECB0A09-5215-514F-B8F8-0638A2C04B7F}"/>
                  </a:ext>
                </a:extLst>
              </p:cNvPr>
              <p:cNvSpPr txBox="1">
                <a:spLocks noRot="1" noChangeAspect="1" noMove="1" noResize="1" noEditPoints="1" noAdjustHandles="1" noChangeArrowheads="1" noChangeShapeType="1" noTextEdit="1"/>
              </p:cNvSpPr>
              <p:nvPr/>
            </p:nvSpPr>
            <p:spPr>
              <a:xfrm>
                <a:off x="479376" y="359729"/>
                <a:ext cx="1578189" cy="492443"/>
              </a:xfrm>
              <a:prstGeom prst="rect">
                <a:avLst/>
              </a:prstGeom>
              <a:blipFill>
                <a:blip r:embed="rId4"/>
                <a:stretch>
                  <a:fillRect l="-4800" b="-12500"/>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B327AC7E-EBF7-544D-AC5F-7A19E9A639E3}"/>
              </a:ext>
            </a:extLst>
          </p:cNvPr>
          <p:cNvGrpSpPr/>
          <p:nvPr/>
        </p:nvGrpSpPr>
        <p:grpSpPr>
          <a:xfrm flipH="1">
            <a:off x="9624392" y="4902697"/>
            <a:ext cx="1473586" cy="1238772"/>
            <a:chOff x="5881370" y="2780928"/>
            <a:chExt cx="1798806" cy="1512168"/>
          </a:xfrm>
        </p:grpSpPr>
        <p:sp>
          <p:nvSpPr>
            <p:cNvPr id="6" name="正方形/長方形 5">
              <a:extLst>
                <a:ext uri="{FF2B5EF4-FFF2-40B4-BE49-F238E27FC236}">
                  <a16:creationId xmlns:a16="http://schemas.microsoft.com/office/drawing/2014/main" id="{E654EBBC-D96B-4C47-91AE-FF93C8D9D2EF}"/>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id="{D8A326A5-15C5-E54C-A5DB-3E5E12820836}"/>
                </a:ext>
              </a:extLst>
            </p:cNvPr>
            <p:cNvGrpSpPr/>
            <p:nvPr/>
          </p:nvGrpSpPr>
          <p:grpSpPr>
            <a:xfrm>
              <a:off x="6852084" y="3392996"/>
              <a:ext cx="288032" cy="288032"/>
              <a:chOff x="4024536" y="3216424"/>
              <a:chExt cx="3168353" cy="3168352"/>
            </a:xfrm>
          </p:grpSpPr>
          <p:sp>
            <p:nvSpPr>
              <p:cNvPr id="11" name="パイ 10">
                <a:extLst>
                  <a:ext uri="{FF2B5EF4-FFF2-40B4-BE49-F238E27FC236}">
                    <a16:creationId xmlns:a16="http://schemas.microsoft.com/office/drawing/2014/main" id="{BFFA75C0-0382-3A46-A017-F822913BB68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0703D845-A4C2-AD4C-963E-FDA63330C3A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パイ 12">
                <a:extLst>
                  <a:ext uri="{FF2B5EF4-FFF2-40B4-BE49-F238E27FC236}">
                    <a16:creationId xmlns:a16="http://schemas.microsoft.com/office/drawing/2014/main" id="{9DDEFC3C-D211-944D-B26C-1EFA412C17B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 name="角丸四角形 7">
              <a:extLst>
                <a:ext uri="{FF2B5EF4-FFF2-40B4-BE49-F238E27FC236}">
                  <a16:creationId xmlns:a16="http://schemas.microsoft.com/office/drawing/2014/main" id="{3191282D-5495-304D-88E5-4E6983DD5BB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DD30FDE9-C685-EA44-8057-9F8870B7336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30B270B-046E-5D4F-93E7-8BE52AA680C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A66CAA52-92F4-0346-8A74-36F02C945031}"/>
                  </a:ext>
                </a:extLst>
              </p:cNvPr>
              <p:cNvSpPr txBox="1"/>
              <p:nvPr/>
            </p:nvSpPr>
            <p:spPr>
              <a:xfrm>
                <a:off x="2299989" y="386778"/>
                <a:ext cx="164756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𝑅</m:t>
                          </m:r>
                        </m:sub>
                      </m:sSub>
                    </m:oMath>
                  </m:oMathPara>
                </a14:m>
                <a:endParaRPr kumimoji="1" lang="ja-JP" altLang="en-US"/>
              </a:p>
            </p:txBody>
          </p:sp>
        </mc:Choice>
        <mc:Fallback xmlns="">
          <p:sp>
            <p:nvSpPr>
              <p:cNvPr id="14" name="テキスト ボックス 13">
                <a:extLst>
                  <a:ext uri="{FF2B5EF4-FFF2-40B4-BE49-F238E27FC236}">
                    <a16:creationId xmlns:a16="http://schemas.microsoft.com/office/drawing/2014/main" id="{A66CAA52-92F4-0346-8A74-36F02C945031}"/>
                  </a:ext>
                </a:extLst>
              </p:cNvPr>
              <p:cNvSpPr txBox="1">
                <a:spLocks noRot="1" noChangeAspect="1" noMove="1" noResize="1" noEditPoints="1" noAdjustHandles="1" noChangeArrowheads="1" noChangeShapeType="1" noTextEdit="1"/>
              </p:cNvSpPr>
              <p:nvPr/>
            </p:nvSpPr>
            <p:spPr>
              <a:xfrm>
                <a:off x="2299989" y="386778"/>
                <a:ext cx="1647567" cy="492443"/>
              </a:xfrm>
              <a:prstGeom prst="rect">
                <a:avLst/>
              </a:prstGeom>
              <a:blipFill>
                <a:blip r:embed="rId5"/>
                <a:stretch>
                  <a:fillRect l="-3817"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BDC3FF96-742B-FB45-A746-BF5B8DF0B2C1}"/>
                  </a:ext>
                </a:extLst>
              </p:cNvPr>
              <p:cNvSpPr txBox="1"/>
              <p:nvPr/>
            </p:nvSpPr>
            <p:spPr>
              <a:xfrm>
                <a:off x="479376" y="1118629"/>
                <a:ext cx="1377044"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6" name="テキスト ボックス 15">
                <a:extLst>
                  <a:ext uri="{FF2B5EF4-FFF2-40B4-BE49-F238E27FC236}">
                    <a16:creationId xmlns:a16="http://schemas.microsoft.com/office/drawing/2014/main" id="{BDC3FF96-742B-FB45-A746-BF5B8DF0B2C1}"/>
                  </a:ext>
                </a:extLst>
              </p:cNvPr>
              <p:cNvSpPr txBox="1">
                <a:spLocks noRot="1" noChangeAspect="1" noMove="1" noResize="1" noEditPoints="1" noAdjustHandles="1" noChangeArrowheads="1" noChangeShapeType="1" noTextEdit="1"/>
              </p:cNvSpPr>
              <p:nvPr/>
            </p:nvSpPr>
            <p:spPr>
              <a:xfrm>
                <a:off x="479376" y="1118629"/>
                <a:ext cx="1377044" cy="935000"/>
              </a:xfrm>
              <a:prstGeom prst="rect">
                <a:avLst/>
              </a:prstGeom>
              <a:blipFill>
                <a:blip r:embed="rId6"/>
                <a:stretch>
                  <a:fillRect l="-1835"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C6000C7-CE18-E64B-8042-F5700B3CF62F}"/>
                  </a:ext>
                </a:extLst>
              </p:cNvPr>
              <p:cNvSpPr txBox="1"/>
              <p:nvPr/>
            </p:nvSpPr>
            <p:spPr>
              <a:xfrm>
                <a:off x="2299989" y="1047843"/>
                <a:ext cx="1446422"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7" name="テキスト ボックス 16">
                <a:extLst>
                  <a:ext uri="{FF2B5EF4-FFF2-40B4-BE49-F238E27FC236}">
                    <a16:creationId xmlns:a16="http://schemas.microsoft.com/office/drawing/2014/main" id="{5C6000C7-CE18-E64B-8042-F5700B3CF62F}"/>
                  </a:ext>
                </a:extLst>
              </p:cNvPr>
              <p:cNvSpPr txBox="1">
                <a:spLocks noRot="1" noChangeAspect="1" noMove="1" noResize="1" noEditPoints="1" noAdjustHandles="1" noChangeArrowheads="1" noChangeShapeType="1" noTextEdit="1"/>
              </p:cNvSpPr>
              <p:nvPr/>
            </p:nvSpPr>
            <p:spPr>
              <a:xfrm>
                <a:off x="2299989" y="1047843"/>
                <a:ext cx="1446422" cy="935000"/>
              </a:xfrm>
              <a:prstGeom prst="rect">
                <a:avLst/>
              </a:prstGeom>
              <a:blipFill>
                <a:blip r:embed="rId7"/>
                <a:stretch>
                  <a:fillRect l="-1739" t="-1351" b="-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609786D-40C5-D849-BEA4-4F5D2C68638B}"/>
                  </a:ext>
                </a:extLst>
              </p:cNvPr>
              <p:cNvSpPr txBox="1"/>
              <p:nvPr/>
            </p:nvSpPr>
            <p:spPr>
              <a:xfrm>
                <a:off x="479376" y="2320086"/>
                <a:ext cx="2563972"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den>
                      </m:f>
                    </m:oMath>
                  </m:oMathPara>
                </a14:m>
                <a:endParaRPr kumimoji="1" lang="ja-JP" altLang="en-US"/>
              </a:p>
            </p:txBody>
          </p:sp>
        </mc:Choice>
        <mc:Fallback xmlns="">
          <p:sp>
            <p:nvSpPr>
              <p:cNvPr id="18" name="テキスト ボックス 17">
                <a:extLst>
                  <a:ext uri="{FF2B5EF4-FFF2-40B4-BE49-F238E27FC236}">
                    <a16:creationId xmlns:a16="http://schemas.microsoft.com/office/drawing/2014/main" id="{A609786D-40C5-D849-BEA4-4F5D2C68638B}"/>
                  </a:ext>
                </a:extLst>
              </p:cNvPr>
              <p:cNvSpPr txBox="1">
                <a:spLocks noRot="1" noChangeAspect="1" noMove="1" noResize="1" noEditPoints="1" noAdjustHandles="1" noChangeArrowheads="1" noChangeShapeType="1" noTextEdit="1"/>
              </p:cNvSpPr>
              <p:nvPr/>
            </p:nvSpPr>
            <p:spPr>
              <a:xfrm>
                <a:off x="479376" y="2320086"/>
                <a:ext cx="2563972" cy="934808"/>
              </a:xfrm>
              <a:prstGeom prst="rect">
                <a:avLst/>
              </a:prstGeom>
              <a:blipFill>
                <a:blip r:embed="rId8"/>
                <a:stretch>
                  <a:fillRect l="-985" t="-2703" r="-3941" b="-135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0E14928C-058B-354D-BCBF-5A11751E6481}"/>
                  </a:ext>
                </a:extLst>
              </p:cNvPr>
              <p:cNvSpPr txBox="1"/>
              <p:nvPr/>
            </p:nvSpPr>
            <p:spPr>
              <a:xfrm>
                <a:off x="479376" y="3521351"/>
                <a:ext cx="2671565"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1" smtClean="0">
                          <a:latin typeface="Cambria Math" panose="02040503050406030204" pitchFamily="18" charset="0"/>
                        </a:rPr>
                        <m:t>ω</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𝐿</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𝑑</m:t>
                          </m:r>
                        </m:den>
                      </m:f>
                    </m:oMath>
                  </m:oMathPara>
                </a14:m>
                <a:endParaRPr kumimoji="1" lang="ja-JP" altLang="en-US"/>
              </a:p>
            </p:txBody>
          </p:sp>
        </mc:Choice>
        <mc:Fallback xmlns="">
          <p:sp>
            <p:nvSpPr>
              <p:cNvPr id="19" name="テキスト ボックス 18">
                <a:extLst>
                  <a:ext uri="{FF2B5EF4-FFF2-40B4-BE49-F238E27FC236}">
                    <a16:creationId xmlns:a16="http://schemas.microsoft.com/office/drawing/2014/main" id="{0E14928C-058B-354D-BCBF-5A11751E6481}"/>
                  </a:ext>
                </a:extLst>
              </p:cNvPr>
              <p:cNvSpPr txBox="1">
                <a:spLocks noRot="1" noChangeAspect="1" noMove="1" noResize="1" noEditPoints="1" noAdjustHandles="1" noChangeArrowheads="1" noChangeShapeType="1" noTextEdit="1"/>
              </p:cNvSpPr>
              <p:nvPr/>
            </p:nvSpPr>
            <p:spPr>
              <a:xfrm>
                <a:off x="479376" y="3521351"/>
                <a:ext cx="2671565" cy="934808"/>
              </a:xfrm>
              <a:prstGeom prst="rect">
                <a:avLst/>
              </a:prstGeom>
              <a:blipFill>
                <a:blip r:embed="rId9"/>
                <a:stretch>
                  <a:fillRect l="-474" t="-2667" r="-3318"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A77711D-200E-F641-9768-B086FB2B119A}"/>
                  </a:ext>
                </a:extLst>
              </p:cNvPr>
              <p:cNvSpPr txBox="1"/>
              <p:nvPr/>
            </p:nvSpPr>
            <p:spPr>
              <a:xfrm>
                <a:off x="479376" y="4722616"/>
                <a:ext cx="24168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 −</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1" name="テキスト ボックス 20">
                <a:extLst>
                  <a:ext uri="{FF2B5EF4-FFF2-40B4-BE49-F238E27FC236}">
                    <a16:creationId xmlns:a16="http://schemas.microsoft.com/office/drawing/2014/main" id="{0A77711D-200E-F641-9768-B086FB2B119A}"/>
                  </a:ext>
                </a:extLst>
              </p:cNvPr>
              <p:cNvSpPr txBox="1">
                <a:spLocks noRot="1" noChangeAspect="1" noMove="1" noResize="1" noEditPoints="1" noAdjustHandles="1" noChangeArrowheads="1" noChangeShapeType="1" noTextEdit="1"/>
              </p:cNvSpPr>
              <p:nvPr/>
            </p:nvSpPr>
            <p:spPr>
              <a:xfrm>
                <a:off x="479376" y="4722616"/>
                <a:ext cx="2416815" cy="492443"/>
              </a:xfrm>
              <a:prstGeom prst="rect">
                <a:avLst/>
              </a:prstGeom>
              <a:blipFill>
                <a:blip r:embed="rId10"/>
                <a:stretch>
                  <a:fillRect l="-1047" t="-10256" r="-1047" b="-35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2986F08-6F47-8549-8F65-FFB718E96CBF}"/>
                  </a:ext>
                </a:extLst>
              </p:cNvPr>
              <p:cNvSpPr txBox="1"/>
              <p:nvPr/>
            </p:nvSpPr>
            <p:spPr>
              <a:xfrm>
                <a:off x="479376" y="5481514"/>
                <a:ext cx="236173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2" name="テキスト ボックス 21">
                <a:extLst>
                  <a:ext uri="{FF2B5EF4-FFF2-40B4-BE49-F238E27FC236}">
                    <a16:creationId xmlns:a16="http://schemas.microsoft.com/office/drawing/2014/main" id="{A2986F08-6F47-8549-8F65-FFB718E96CBF}"/>
                  </a:ext>
                </a:extLst>
              </p:cNvPr>
              <p:cNvSpPr txBox="1">
                <a:spLocks noRot="1" noChangeAspect="1" noMove="1" noResize="1" noEditPoints="1" noAdjustHandles="1" noChangeArrowheads="1" noChangeShapeType="1" noTextEdit="1"/>
              </p:cNvSpPr>
              <p:nvPr/>
            </p:nvSpPr>
            <p:spPr>
              <a:xfrm>
                <a:off x="479376" y="5481514"/>
                <a:ext cx="2361736" cy="492443"/>
              </a:xfrm>
              <a:prstGeom prst="rect">
                <a:avLst/>
              </a:prstGeom>
              <a:blipFill>
                <a:blip r:embed="rId11"/>
                <a:stretch>
                  <a:fillRect l="-1070" r="-1070" b="-1315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7645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機能②：ふらふらしない</a:t>
            </a:r>
          </a:p>
        </p:txBody>
      </p:sp>
      <p:sp>
        <p:nvSpPr>
          <p:cNvPr id="13" name="正方形/長方形 12">
            <a:extLst>
              <a:ext uri="{FF2B5EF4-FFF2-40B4-BE49-F238E27FC236}">
                <a16:creationId xmlns:a16="http://schemas.microsoft.com/office/drawing/2014/main"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性能②：参照軌道との誤差</a:t>
            </a:r>
            <a:r>
              <a:rPr kumimoji="1" lang="en-US" altLang="ja-JP" dirty="0">
                <a:solidFill>
                  <a:schemeClr val="tx1"/>
                </a:solidFill>
              </a:rPr>
              <a:t>0</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a:t>
            </a:r>
            <a:r>
              <a:rPr lang="ja-JP" altLang="en-US" dirty="0">
                <a:solidFill>
                  <a:schemeClr val="tx1"/>
                </a:solidFill>
              </a:rPr>
              <a:t>最適な制御パラメータ</a:t>
            </a:r>
            <a:endParaRPr kumimoji="1" lang="ja-JP" altLang="en-US" dirty="0">
              <a:solidFill>
                <a:schemeClr val="tx1"/>
              </a:solidFill>
            </a:endParaRPr>
          </a:p>
        </p:txBody>
      </p:sp>
      <p:cxnSp>
        <p:nvCxnSpPr>
          <p:cNvPr id="15" name="直線コネクタ 14">
            <a:extLst>
              <a:ext uri="{FF2B5EF4-FFF2-40B4-BE49-F238E27FC236}">
                <a16:creationId xmlns:a16="http://schemas.microsoft.com/office/drawing/2014/main"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a:t>
            </a:r>
          </a:p>
        </p:txBody>
      </p:sp>
      <p:sp>
        <p:nvSpPr>
          <p:cNvPr id="18" name="正方形/長方形 17">
            <a:extLst>
              <a:ext uri="{FF2B5EF4-FFF2-40B4-BE49-F238E27FC236}">
                <a16:creationId xmlns:a16="http://schemas.microsoft.com/office/drawing/2014/main"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752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964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②自己位置・ライン推定</a:t>
            </a:r>
            <a:br>
              <a:rPr kumimoji="1"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431286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134027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a:bodyPr>
          <a:lstStyle/>
          <a:p>
            <a:r>
              <a:rPr kumimoji="1" lang="ja-JP" altLang="en-US" dirty="0"/>
              <a:t>③データ通信</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2394362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2494086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④画像処理・</a:t>
            </a:r>
            <a:r>
              <a:rPr kumimoji="1" lang="en-US" altLang="ja-JP" dirty="0"/>
              <a:t>Deep Learning</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3974805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1872221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lang="ja-JP" altLang="en-US" dirty="0"/>
              <a:t>⑤経路探索・目標動作決定</a:t>
            </a:r>
            <a:br>
              <a:rPr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43504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学習用イメージのパターン</a:t>
            </a:r>
            <a:endParaRPr kumimoji="1" lang="ja-JP" altLang="en-US" dirty="0">
              <a:solidFill>
                <a:schemeClr val="tx1"/>
              </a:solidFill>
            </a:endParaRPr>
          </a:p>
        </p:txBody>
      </p:sp>
      <p:graphicFrame>
        <p:nvGraphicFramePr>
          <p:cNvPr id="2" name="表 1">
            <a:extLst>
              <a:ext uri="{FF2B5EF4-FFF2-40B4-BE49-F238E27FC236}">
                <a16:creationId xmlns:a16="http://schemas.microsoft.com/office/drawing/2014/main" id="{FA643014-C70D-C743-8570-996698A8BC25}"/>
              </a:ext>
            </a:extLst>
          </p:cNvPr>
          <p:cNvGraphicFramePr>
            <a:graphicFrameLocks noGrp="1"/>
          </p:cNvGraphicFramePr>
          <p:nvPr>
            <p:extLst>
              <p:ext uri="{D42A27DB-BD31-4B8C-83A1-F6EECF244321}">
                <p14:modId xmlns:p14="http://schemas.microsoft.com/office/powerpoint/2010/main" val="2607674145"/>
              </p:ext>
            </p:extLst>
          </p:nvPr>
        </p:nvGraphicFramePr>
        <p:xfrm>
          <a:off x="695400" y="719666"/>
          <a:ext cx="10873208" cy="5010590"/>
        </p:xfrm>
        <a:graphic>
          <a:graphicData uri="http://schemas.openxmlformats.org/drawingml/2006/table">
            <a:tbl>
              <a:tblPr firstRow="1" bandRow="1">
                <a:tableStyleId>{5C22544A-7EE6-4342-B048-85BDC9FD1C3A}</a:tableStyleId>
              </a:tblPr>
              <a:tblGrid>
                <a:gridCol w="1359151">
                  <a:extLst>
                    <a:ext uri="{9D8B030D-6E8A-4147-A177-3AD203B41FA5}">
                      <a16:colId xmlns:a16="http://schemas.microsoft.com/office/drawing/2014/main" val="2073651136"/>
                    </a:ext>
                  </a:extLst>
                </a:gridCol>
                <a:gridCol w="1359151">
                  <a:extLst>
                    <a:ext uri="{9D8B030D-6E8A-4147-A177-3AD203B41FA5}">
                      <a16:colId xmlns:a16="http://schemas.microsoft.com/office/drawing/2014/main" val="2565914045"/>
                    </a:ext>
                  </a:extLst>
                </a:gridCol>
                <a:gridCol w="1359151">
                  <a:extLst>
                    <a:ext uri="{9D8B030D-6E8A-4147-A177-3AD203B41FA5}">
                      <a16:colId xmlns:a16="http://schemas.microsoft.com/office/drawing/2014/main" val="3991364733"/>
                    </a:ext>
                  </a:extLst>
                </a:gridCol>
                <a:gridCol w="1359151">
                  <a:extLst>
                    <a:ext uri="{9D8B030D-6E8A-4147-A177-3AD203B41FA5}">
                      <a16:colId xmlns:a16="http://schemas.microsoft.com/office/drawing/2014/main" val="3231525423"/>
                    </a:ext>
                  </a:extLst>
                </a:gridCol>
                <a:gridCol w="1359151">
                  <a:extLst>
                    <a:ext uri="{9D8B030D-6E8A-4147-A177-3AD203B41FA5}">
                      <a16:colId xmlns:a16="http://schemas.microsoft.com/office/drawing/2014/main" val="4076266795"/>
                    </a:ext>
                  </a:extLst>
                </a:gridCol>
                <a:gridCol w="1359151">
                  <a:extLst>
                    <a:ext uri="{9D8B030D-6E8A-4147-A177-3AD203B41FA5}">
                      <a16:colId xmlns:a16="http://schemas.microsoft.com/office/drawing/2014/main" val="2591845328"/>
                    </a:ext>
                  </a:extLst>
                </a:gridCol>
                <a:gridCol w="1359151">
                  <a:extLst>
                    <a:ext uri="{9D8B030D-6E8A-4147-A177-3AD203B41FA5}">
                      <a16:colId xmlns:a16="http://schemas.microsoft.com/office/drawing/2014/main" val="2063681157"/>
                    </a:ext>
                  </a:extLst>
                </a:gridCol>
                <a:gridCol w="1359151">
                  <a:extLst>
                    <a:ext uri="{9D8B030D-6E8A-4147-A177-3AD203B41FA5}">
                      <a16:colId xmlns:a16="http://schemas.microsoft.com/office/drawing/2014/main" val="609256094"/>
                    </a:ext>
                  </a:extLst>
                </a:gridCol>
              </a:tblGrid>
              <a:tr h="501059">
                <a:tc>
                  <a:txBody>
                    <a:bodyPr/>
                    <a:lstStyle/>
                    <a:p>
                      <a:pPr algn="ctr"/>
                      <a:r>
                        <a:rPr kumimoji="1" lang="en-US" altLang="ja-JP" dirty="0"/>
                        <a:t>Node 00</a:t>
                      </a:r>
                      <a:endParaRPr kumimoji="1" lang="ja-JP" altLang="en-US"/>
                    </a:p>
                  </a:txBody>
                  <a:tcPr/>
                </a:tc>
                <a:tc>
                  <a:txBody>
                    <a:bodyPr/>
                    <a:lstStyle/>
                    <a:p>
                      <a:pPr algn="ctr"/>
                      <a:r>
                        <a:rPr kumimoji="1" lang="en-US" altLang="ja-JP" dirty="0"/>
                        <a:t>02</a:t>
                      </a:r>
                      <a:endParaRPr kumimoji="1" lang="ja-JP" altLang="en-US"/>
                    </a:p>
                  </a:txBody>
                  <a:tcPr/>
                </a:tc>
                <a:tc>
                  <a:txBody>
                    <a:bodyPr/>
                    <a:lstStyle/>
                    <a:p>
                      <a:pPr algn="ctr"/>
                      <a:r>
                        <a:rPr kumimoji="1" lang="en-US" altLang="ja-JP" dirty="0"/>
                        <a:t>08</a:t>
                      </a:r>
                      <a:endParaRPr kumimoji="1" lang="ja-JP" altLang="en-US"/>
                    </a:p>
                  </a:txBody>
                  <a:tcPr/>
                </a:tc>
                <a:tc>
                  <a:txBody>
                    <a:bodyPr/>
                    <a:lstStyle/>
                    <a:p>
                      <a:pPr algn="ctr"/>
                      <a:r>
                        <a:rPr kumimoji="1" lang="en-US" altLang="ja-JP" dirty="0"/>
                        <a:t>10</a:t>
                      </a:r>
                      <a:endParaRPr kumimoji="1" lang="ja-JP" altLang="en-US"/>
                    </a:p>
                  </a:txBody>
                  <a:tcPr/>
                </a:tc>
                <a:tc>
                  <a:txBody>
                    <a:bodyPr/>
                    <a:lstStyle/>
                    <a:p>
                      <a:pPr algn="ctr"/>
                      <a:r>
                        <a:rPr kumimoji="1" lang="en-US" altLang="ja-JP" dirty="0"/>
                        <a:t>13</a:t>
                      </a:r>
                      <a:endParaRPr kumimoji="1" lang="ja-JP" altLang="en-US"/>
                    </a:p>
                  </a:txBody>
                  <a:tcPr/>
                </a:tc>
                <a:tc>
                  <a:txBody>
                    <a:bodyPr/>
                    <a:lstStyle/>
                    <a:p>
                      <a:pPr algn="ctr"/>
                      <a:r>
                        <a:rPr kumimoji="1" lang="en-US" altLang="ja-JP" dirty="0"/>
                        <a:t>15</a:t>
                      </a:r>
                      <a:endParaRPr kumimoji="1" lang="ja-JP" altLang="en-US"/>
                    </a:p>
                  </a:txBody>
                  <a:tcPr/>
                </a:tc>
                <a:tc>
                  <a:txBody>
                    <a:bodyPr/>
                    <a:lstStyle/>
                    <a:p>
                      <a:pPr algn="ctr"/>
                      <a:r>
                        <a:rPr kumimoji="1" lang="en-US" altLang="ja-JP" dirty="0"/>
                        <a:t>21</a:t>
                      </a:r>
                      <a:endParaRPr kumimoji="1" lang="ja-JP" altLang="en-US"/>
                    </a:p>
                  </a:txBody>
                  <a:tcPr/>
                </a:tc>
                <a:tc>
                  <a:txBody>
                    <a:bodyPr/>
                    <a:lstStyle/>
                    <a:p>
                      <a:pPr algn="ctr"/>
                      <a:r>
                        <a:rPr kumimoji="1" lang="en-US" altLang="ja-JP" dirty="0"/>
                        <a:t>23</a:t>
                      </a:r>
                      <a:endParaRPr kumimoji="1" lang="ja-JP" altLang="en-US"/>
                    </a:p>
                  </a:txBody>
                  <a:tcPr/>
                </a:tc>
                <a:extLst>
                  <a:ext uri="{0D108BD9-81ED-4DB2-BD59-A6C34878D82A}">
                    <a16:rowId xmlns:a16="http://schemas.microsoft.com/office/drawing/2014/main" val="1981234613"/>
                  </a:ext>
                </a:extLst>
              </a:tr>
              <a:tr h="501059">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extLst>
                  <a:ext uri="{0D108BD9-81ED-4DB2-BD59-A6C34878D82A}">
                    <a16:rowId xmlns:a16="http://schemas.microsoft.com/office/drawing/2014/main" val="2475202084"/>
                  </a:ext>
                </a:extLst>
              </a:tr>
              <a:tr h="501059">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r>
                        <a:rPr kumimoji="1" lang="en-US" altLang="ja-JP" dirty="0"/>
                        <a:t>R</a:t>
                      </a:r>
                      <a:endParaRPr kumimoji="1" lang="ja-JP" altLang="en-US"/>
                    </a:p>
                  </a:txBody>
                  <a:tcPr/>
                </a:tc>
                <a:extLst>
                  <a:ext uri="{0D108BD9-81ED-4DB2-BD59-A6C34878D82A}">
                    <a16:rowId xmlns:a16="http://schemas.microsoft.com/office/drawing/2014/main" val="965412920"/>
                  </a:ext>
                </a:extLst>
              </a:tr>
              <a:tr h="501059">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extLst>
                  <a:ext uri="{0D108BD9-81ED-4DB2-BD59-A6C34878D82A}">
                    <a16:rowId xmlns:a16="http://schemas.microsoft.com/office/drawing/2014/main" val="1121700662"/>
                  </a:ext>
                </a:extLst>
              </a:tr>
              <a:tr h="501059">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extLst>
                  <a:ext uri="{0D108BD9-81ED-4DB2-BD59-A6C34878D82A}">
                    <a16:rowId xmlns:a16="http://schemas.microsoft.com/office/drawing/2014/main" val="3124256200"/>
                  </a:ext>
                </a:extLst>
              </a:tr>
              <a:tr h="501059">
                <a:tc>
                  <a:txBody>
                    <a:bodyPr/>
                    <a:lstStyle/>
                    <a:p>
                      <a:r>
                        <a:rPr kumimoji="1" lang="en-US" altLang="ja-JP" dirty="0"/>
                        <a:t>BL</a:t>
                      </a:r>
                      <a:endParaRPr kumimoji="1" lang="ja-JP" altLang="en-US"/>
                    </a:p>
                  </a:txBody>
                  <a:tcPr/>
                </a:tc>
                <a:tc>
                  <a:txBody>
                    <a:bodyPr/>
                    <a:lstStyle/>
                    <a:p>
                      <a:endParaRPr kumimoji="1" lang="en-US" altLang="ja-JP" dirty="0"/>
                    </a:p>
                  </a:txBody>
                  <a:tcPr/>
                </a:tc>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endParaRPr kumimoji="1" lang="ja-JP" altLang="en-US"/>
                    </a:p>
                  </a:txBody>
                  <a:tcPr/>
                </a:tc>
                <a:extLst>
                  <a:ext uri="{0D108BD9-81ED-4DB2-BD59-A6C34878D82A}">
                    <a16:rowId xmlns:a16="http://schemas.microsoft.com/office/drawing/2014/main" val="255964129"/>
                  </a:ext>
                </a:extLst>
              </a:tr>
              <a:tr h="501059">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69656610"/>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940018478"/>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831937305"/>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extLst>
                  <a:ext uri="{0D108BD9-81ED-4DB2-BD59-A6C34878D82A}">
                    <a16:rowId xmlns:a16="http://schemas.microsoft.com/office/drawing/2014/main" val="2771381686"/>
                  </a:ext>
                </a:extLst>
              </a:tr>
            </a:tbl>
          </a:graphicData>
        </a:graphic>
      </p:graphicFrame>
    </p:spTree>
    <p:extLst>
      <p:ext uri="{BB962C8B-B14F-4D97-AF65-F5344CB8AC3E}">
        <p14:creationId xmlns:p14="http://schemas.microsoft.com/office/powerpoint/2010/main" val="232749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を用いた経路探索の検討：①ブロック運搬先の決定</a:t>
            </a:r>
            <a:r>
              <a:rPr kumimoji="1" lang="en-US" altLang="ja-JP" dirty="0">
                <a:solidFill>
                  <a:schemeClr val="tx1"/>
                </a:solidFill>
              </a:rPr>
              <a:t>(</a:t>
            </a:r>
            <a:r>
              <a:rPr kumimoji="1" lang="ja-JP" altLang="en-US">
                <a:solidFill>
                  <a:schemeClr val="tx1"/>
                </a:solidFill>
              </a:rPr>
              <a:t>スタートノードにブロックがある場合</a:t>
            </a:r>
            <a:r>
              <a:rPr kumimoji="1" lang="en-US" altLang="ja-JP" dirty="0">
                <a:solidFill>
                  <a:schemeClr val="tx1"/>
                </a:solidFill>
              </a:rPr>
              <a:t>)</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5690955" y="71069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5766452" y="575369"/>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00" name="正方形/長方形 99">
            <a:extLst>
              <a:ext uri="{FF2B5EF4-FFF2-40B4-BE49-F238E27FC236}">
                <a16:creationId xmlns:a16="http://schemas.microsoft.com/office/drawing/2014/main" id="{49B19890-6AF0-AC42-8DDF-7D56AE6C4CDC}"/>
              </a:ext>
            </a:extLst>
          </p:cNvPr>
          <p:cNvSpPr/>
          <p:nvPr/>
        </p:nvSpPr>
        <p:spPr>
          <a:xfrm>
            <a:off x="180574" y="642514"/>
            <a:ext cx="3035106" cy="47895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スタート・ノード</a:t>
            </a:r>
            <a:r>
              <a:rPr lang="en-US" altLang="ja-JP" sz="1200" dirty="0">
                <a:solidFill>
                  <a:schemeClr val="tx1"/>
                </a:solidFill>
              </a:rPr>
              <a:t> or </a:t>
            </a:r>
            <a:r>
              <a:rPr lang="ja-JP" altLang="en-US" sz="1200">
                <a:solidFill>
                  <a:schemeClr val="tx1"/>
                </a:solidFill>
              </a:rPr>
              <a:t>スタート・ステート</a:t>
            </a:r>
            <a:endParaRPr lang="en-US" altLang="ja-JP" sz="1200" dirty="0">
              <a:solidFill>
                <a:schemeClr val="tx1"/>
              </a:solidFill>
            </a:endParaRPr>
          </a:p>
          <a:p>
            <a:r>
              <a:rPr lang="en-US" altLang="ja-JP" sz="1200" dirty="0">
                <a:solidFill>
                  <a:schemeClr val="tx1"/>
                </a:solidFill>
              </a:rPr>
              <a:t>node_13</a:t>
            </a:r>
            <a:endParaRPr lang="ja-JP" altLang="en-US" sz="1200">
              <a:solidFill>
                <a:schemeClr val="tx1"/>
              </a:solidFill>
            </a:endParaRPr>
          </a:p>
        </p:txBody>
      </p:sp>
      <p:grpSp>
        <p:nvGrpSpPr>
          <p:cNvPr id="101" name="グループ化 100">
            <a:extLst>
              <a:ext uri="{FF2B5EF4-FFF2-40B4-BE49-F238E27FC236}">
                <a16:creationId xmlns:a16="http://schemas.microsoft.com/office/drawing/2014/main" id="{A92817AE-2178-ED4D-8029-AF3F19E96103}"/>
              </a:ext>
            </a:extLst>
          </p:cNvPr>
          <p:cNvGrpSpPr/>
          <p:nvPr/>
        </p:nvGrpSpPr>
        <p:grpSpPr>
          <a:xfrm rot="10800000">
            <a:off x="4808204" y="4038082"/>
            <a:ext cx="720080" cy="605336"/>
            <a:chOff x="5881370" y="2780928"/>
            <a:chExt cx="1798806" cy="1512168"/>
          </a:xfrm>
        </p:grpSpPr>
        <p:sp>
          <p:nvSpPr>
            <p:cNvPr id="102" name="正方形/長方形 101">
              <a:extLst>
                <a:ext uri="{FF2B5EF4-FFF2-40B4-BE49-F238E27FC236}">
                  <a16:creationId xmlns:a16="http://schemas.microsoft.com/office/drawing/2014/main" id="{859B830D-CF25-8E49-BA15-BBF99EF1B90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D1856A9E-9113-D945-9313-D7A9972DD0D6}"/>
                </a:ext>
              </a:extLst>
            </p:cNvPr>
            <p:cNvGrpSpPr/>
            <p:nvPr/>
          </p:nvGrpSpPr>
          <p:grpSpPr>
            <a:xfrm>
              <a:off x="6852084" y="3392996"/>
              <a:ext cx="288032" cy="288032"/>
              <a:chOff x="4024536" y="3216424"/>
              <a:chExt cx="3168353" cy="3168352"/>
            </a:xfrm>
          </p:grpSpPr>
          <p:sp>
            <p:nvSpPr>
              <p:cNvPr id="107" name="パイ 106">
                <a:extLst>
                  <a:ext uri="{FF2B5EF4-FFF2-40B4-BE49-F238E27FC236}">
                    <a16:creationId xmlns:a16="http://schemas.microsoft.com/office/drawing/2014/main" id="{4A72205A-7E57-C84A-B8EC-CFEDA9A4E96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パイ 107">
                <a:extLst>
                  <a:ext uri="{FF2B5EF4-FFF2-40B4-BE49-F238E27FC236}">
                    <a16:creationId xmlns:a16="http://schemas.microsoft.com/office/drawing/2014/main" id="{52512CE4-B807-914A-A1AB-9785678CA07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パイ 108">
                <a:extLst>
                  <a:ext uri="{FF2B5EF4-FFF2-40B4-BE49-F238E27FC236}">
                    <a16:creationId xmlns:a16="http://schemas.microsoft.com/office/drawing/2014/main" id="{BFD66CDF-3E7E-8C4C-BDB2-0BBC9DA624E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4" name="角丸四角形 103">
              <a:extLst>
                <a:ext uri="{FF2B5EF4-FFF2-40B4-BE49-F238E27FC236}">
                  <a16:creationId xmlns:a16="http://schemas.microsoft.com/office/drawing/2014/main" id="{F97E50EC-7455-A248-8331-C764E5B4D05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04">
              <a:extLst>
                <a:ext uri="{FF2B5EF4-FFF2-40B4-BE49-F238E27FC236}">
                  <a16:creationId xmlns:a16="http://schemas.microsoft.com/office/drawing/2014/main" id="{B8489C2D-C3CE-3C45-9A2D-0EA2B5A5BFC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91A87D61-4A20-354E-B458-3497BF50FAD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0" name="正方形/長方形 109">
            <a:extLst>
              <a:ext uri="{FF2B5EF4-FFF2-40B4-BE49-F238E27FC236}">
                <a16:creationId xmlns:a16="http://schemas.microsoft.com/office/drawing/2014/main" id="{9883E6DD-60F9-5846-A7EE-C436F7549BEC}"/>
              </a:ext>
            </a:extLst>
          </p:cNvPr>
          <p:cNvSpPr/>
          <p:nvPr/>
        </p:nvSpPr>
        <p:spPr>
          <a:xfrm>
            <a:off x="3348759" y="629962"/>
            <a:ext cx="2477570"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走行体の位置：エントリーライン</a:t>
            </a:r>
          </a:p>
        </p:txBody>
      </p:sp>
      <p:sp>
        <p:nvSpPr>
          <p:cNvPr id="3" name="角丸四角形 2">
            <a:extLst>
              <a:ext uri="{FF2B5EF4-FFF2-40B4-BE49-F238E27FC236}">
                <a16:creationId xmlns:a16="http://schemas.microsoft.com/office/drawing/2014/main" id="{95DBF6B8-3ABD-224F-A2ED-77C5EB2F2029}"/>
              </a:ext>
            </a:extLst>
          </p:cNvPr>
          <p:cNvSpPr/>
          <p:nvPr/>
        </p:nvSpPr>
        <p:spPr>
          <a:xfrm>
            <a:off x="180574" y="1430778"/>
            <a:ext cx="303510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ブロック運搬先を決める</a:t>
            </a: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D0C56497-BA2E-B24E-BD79-EAEBAA243CC1}"/>
              </a:ext>
            </a:extLst>
          </p:cNvPr>
          <p:cNvSpPr/>
          <p:nvPr/>
        </p:nvSpPr>
        <p:spPr>
          <a:xfrm>
            <a:off x="3354228" y="1435455"/>
            <a:ext cx="2750056" cy="47160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赤ブロックサークル・ノードリスト</a:t>
            </a:r>
            <a:endParaRPr lang="en-US" altLang="ja-JP" sz="1200" dirty="0">
              <a:solidFill>
                <a:schemeClr val="tx1"/>
              </a:solidFill>
            </a:endParaRPr>
          </a:p>
          <a:p>
            <a:r>
              <a:rPr lang="en-US" altLang="ja-JP" sz="1200" dirty="0">
                <a:solidFill>
                  <a:schemeClr val="tx1"/>
                </a:solidFill>
              </a:rPr>
              <a:t>6, 18</a:t>
            </a:r>
            <a:endParaRPr lang="ja-JP" altLang="en-US" sz="1200">
              <a:solidFill>
                <a:schemeClr val="tx1"/>
              </a:solidFill>
            </a:endParaRPr>
          </a:p>
        </p:txBody>
      </p:sp>
      <p:sp>
        <p:nvSpPr>
          <p:cNvPr id="113" name="角丸四角形 112">
            <a:extLst>
              <a:ext uri="{FF2B5EF4-FFF2-40B4-BE49-F238E27FC236}">
                <a16:creationId xmlns:a16="http://schemas.microsoft.com/office/drawing/2014/main" id="{4E597F9B-8C39-9240-B655-69648BCEF9AE}"/>
              </a:ext>
            </a:extLst>
          </p:cNvPr>
          <p:cNvSpPr/>
          <p:nvPr/>
        </p:nvSpPr>
        <p:spPr>
          <a:xfrm>
            <a:off x="198570" y="2034965"/>
            <a:ext cx="5412417" cy="700957"/>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スタートノードとブロック運搬先候補ノードの</a:t>
            </a:r>
            <a:endParaRPr kumimoji="1" lang="en-US" altLang="ja-JP" dirty="0">
              <a:solidFill>
                <a:schemeClr val="tx1"/>
              </a:solidFill>
            </a:endParaRPr>
          </a:p>
          <a:p>
            <a:r>
              <a:rPr kumimoji="1" lang="ja-JP" altLang="en-US">
                <a:solidFill>
                  <a:schemeClr val="tx1"/>
                </a:solidFill>
              </a:rPr>
              <a:t>距離</a:t>
            </a:r>
            <a:r>
              <a:rPr kumimoji="1" lang="en-US" altLang="ja-JP" dirty="0">
                <a:solidFill>
                  <a:schemeClr val="tx1"/>
                </a:solidFill>
              </a:rPr>
              <a:t>h</a:t>
            </a:r>
            <a:r>
              <a:rPr kumimoji="1" lang="ja-JP" altLang="en-US">
                <a:solidFill>
                  <a:schemeClr val="tx1"/>
                </a:solidFill>
              </a:rPr>
              <a:t>を計算する</a:t>
            </a:r>
            <a:endParaRPr kumimoji="1" lang="ja-JP" altLang="en-US" dirty="0" err="1">
              <a:solidFill>
                <a:schemeClr val="tx1"/>
              </a:solidFill>
            </a:endParaRPr>
          </a:p>
        </p:txBody>
      </p:sp>
      <p:cxnSp>
        <p:nvCxnSpPr>
          <p:cNvPr id="116" name="直線コネクタ 115">
            <a:extLst>
              <a:ext uri="{FF2B5EF4-FFF2-40B4-BE49-F238E27FC236}">
                <a16:creationId xmlns:a16="http://schemas.microsoft.com/office/drawing/2014/main" id="{695523FA-CB2A-0142-9DC4-9F5D11C81E27}"/>
              </a:ext>
            </a:extLst>
          </p:cNvPr>
          <p:cNvCxnSpPr/>
          <p:nvPr/>
        </p:nvCxnSpPr>
        <p:spPr>
          <a:xfrm flipH="1" flipV="1">
            <a:off x="5969986" y="4412815"/>
            <a:ext cx="2592288" cy="897394"/>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499C70A5-E313-4240-8A19-1FAD2D1F41C7}"/>
              </a:ext>
            </a:extLst>
          </p:cNvPr>
          <p:cNvCxnSpPr>
            <a:cxnSpLocks/>
          </p:cNvCxnSpPr>
          <p:nvPr/>
        </p:nvCxnSpPr>
        <p:spPr>
          <a:xfrm flipH="1">
            <a:off x="5969986" y="1905244"/>
            <a:ext cx="4369985" cy="2433088"/>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0" name="表 119">
            <a:extLst>
              <a:ext uri="{FF2B5EF4-FFF2-40B4-BE49-F238E27FC236}">
                <a16:creationId xmlns:a16="http://schemas.microsoft.com/office/drawing/2014/main" id="{B4616245-2240-E445-BB3C-3B69DCC9402F}"/>
              </a:ext>
            </a:extLst>
          </p:cNvPr>
          <p:cNvGraphicFramePr>
            <a:graphicFrameLocks noGrp="1"/>
          </p:cNvGraphicFramePr>
          <p:nvPr>
            <p:extLst>
              <p:ext uri="{D42A27DB-BD31-4B8C-83A1-F6EECF244321}">
                <p14:modId xmlns:p14="http://schemas.microsoft.com/office/powerpoint/2010/main" val="2135228274"/>
              </p:ext>
            </p:extLst>
          </p:nvPr>
        </p:nvGraphicFramePr>
        <p:xfrm>
          <a:off x="261602" y="2873980"/>
          <a:ext cx="5323950" cy="1112520"/>
        </p:xfrm>
        <a:graphic>
          <a:graphicData uri="http://schemas.openxmlformats.org/drawingml/2006/table">
            <a:tbl>
              <a:tblPr firstRow="1" bandRow="1">
                <a:tableStyleId>{5940675A-B579-460E-94D1-54222C63F5DA}</a:tableStyleId>
              </a:tblPr>
              <a:tblGrid>
                <a:gridCol w="1774650">
                  <a:extLst>
                    <a:ext uri="{9D8B030D-6E8A-4147-A177-3AD203B41FA5}">
                      <a16:colId xmlns:a16="http://schemas.microsoft.com/office/drawing/2014/main" val="3307611108"/>
                    </a:ext>
                  </a:extLst>
                </a:gridCol>
                <a:gridCol w="1774650">
                  <a:extLst>
                    <a:ext uri="{9D8B030D-6E8A-4147-A177-3AD203B41FA5}">
                      <a16:colId xmlns:a16="http://schemas.microsoft.com/office/drawing/2014/main" val="3272754642"/>
                    </a:ext>
                  </a:extLst>
                </a:gridCol>
                <a:gridCol w="1774650">
                  <a:extLst>
                    <a:ext uri="{9D8B030D-6E8A-4147-A177-3AD203B41FA5}">
                      <a16:colId xmlns:a16="http://schemas.microsoft.com/office/drawing/2014/main" val="711210563"/>
                    </a:ext>
                  </a:extLst>
                </a:gridCol>
              </a:tblGrid>
              <a:tr h="370840">
                <a:tc>
                  <a:txBody>
                    <a:bodyPr/>
                    <a:lstStyle/>
                    <a:p>
                      <a:pPr algn="ctr"/>
                      <a:r>
                        <a:rPr kumimoji="1" lang="ja-JP" altLang="en-US"/>
                        <a:t>パス</a:t>
                      </a:r>
                    </a:p>
                  </a:txBody>
                  <a:tcPr/>
                </a:tc>
                <a:tc>
                  <a:txBody>
                    <a:bodyPr/>
                    <a:lstStyle/>
                    <a:p>
                      <a:pPr algn="ctr"/>
                      <a:r>
                        <a:rPr kumimoji="1" lang="ja-JP" altLang="en-US"/>
                        <a:t>推定距離</a:t>
                      </a:r>
                    </a:p>
                  </a:txBody>
                  <a:tcPr/>
                </a:tc>
                <a:tc>
                  <a:txBody>
                    <a:bodyPr/>
                    <a:lstStyle/>
                    <a:p>
                      <a:pPr algn="ctr"/>
                      <a:r>
                        <a:rPr kumimoji="1" lang="ja-JP" altLang="en-US"/>
                        <a:t>運搬先</a:t>
                      </a:r>
                    </a:p>
                  </a:txBody>
                  <a:tcPr/>
                </a:tc>
                <a:extLst>
                  <a:ext uri="{0D108BD9-81ED-4DB2-BD59-A6C34878D82A}">
                    <a16:rowId xmlns:a16="http://schemas.microsoft.com/office/drawing/2014/main" val="3058961526"/>
                  </a:ext>
                </a:extLst>
              </a:tr>
              <a:tr h="370840">
                <a:tc>
                  <a:txBody>
                    <a:bodyPr/>
                    <a:lstStyle/>
                    <a:p>
                      <a:pPr algn="ctr"/>
                      <a:r>
                        <a:rPr kumimoji="1" lang="en-US" altLang="ja-JP" dirty="0"/>
                        <a:t>13-&gt;6</a:t>
                      </a:r>
                      <a:endParaRPr kumimoji="1" lang="ja-JP" altLang="en-US"/>
                    </a:p>
                  </a:txBody>
                  <a:tcPr/>
                </a:tc>
                <a:tc>
                  <a:txBody>
                    <a:bodyPr/>
                    <a:lstStyle/>
                    <a:p>
                      <a:pPr algn="ctr"/>
                      <a:r>
                        <a:rPr kumimoji="1" lang="ja-JP" altLang="en-US"/>
                        <a:t>○○</a:t>
                      </a:r>
                    </a:p>
                  </a:txBody>
                  <a:tcPr/>
                </a:tc>
                <a:tc>
                  <a:txBody>
                    <a:bodyPr/>
                    <a:lstStyle/>
                    <a:p>
                      <a:pPr algn="ctr"/>
                      <a:endParaRPr kumimoji="1" lang="ja-JP" altLang="en-US"/>
                    </a:p>
                  </a:txBody>
                  <a:tcPr/>
                </a:tc>
                <a:extLst>
                  <a:ext uri="{0D108BD9-81ED-4DB2-BD59-A6C34878D82A}">
                    <a16:rowId xmlns:a16="http://schemas.microsoft.com/office/drawing/2014/main" val="422349312"/>
                  </a:ext>
                </a:extLst>
              </a:tr>
              <a:tr h="370840">
                <a:tc>
                  <a:txBody>
                    <a:bodyPr/>
                    <a:lstStyle/>
                    <a:p>
                      <a:pPr algn="ctr"/>
                      <a:r>
                        <a:rPr kumimoji="1" lang="en-US" altLang="ja-JP" dirty="0"/>
                        <a:t>13-&gt;18</a:t>
                      </a:r>
                      <a:endParaRPr kumimoji="1" lang="ja-JP" altLang="en-US"/>
                    </a:p>
                  </a:txBody>
                  <a:tcPr/>
                </a:tc>
                <a:tc>
                  <a:txBody>
                    <a:bodyPr/>
                    <a:lstStyle/>
                    <a:p>
                      <a:pPr algn="ctr"/>
                      <a:r>
                        <a:rPr kumimoji="1" lang="ja-JP" altLang="en-US"/>
                        <a:t>□□</a:t>
                      </a:r>
                    </a:p>
                  </a:txBody>
                  <a:tcPr/>
                </a:tc>
                <a:tc>
                  <a:txBody>
                    <a:bodyPr/>
                    <a:lstStyle/>
                    <a:p>
                      <a:pPr algn="ctr"/>
                      <a:r>
                        <a:rPr kumimoji="1" lang="ja-JP" altLang="en-US"/>
                        <a:t>✔</a:t>
                      </a:r>
                    </a:p>
                  </a:txBody>
                  <a:tcPr/>
                </a:tc>
                <a:extLst>
                  <a:ext uri="{0D108BD9-81ED-4DB2-BD59-A6C34878D82A}">
                    <a16:rowId xmlns:a16="http://schemas.microsoft.com/office/drawing/2014/main" val="1118611407"/>
                  </a:ext>
                </a:extLst>
              </a:tr>
            </a:tbl>
          </a:graphicData>
        </a:graphic>
      </p:graphicFrame>
      <p:sp>
        <p:nvSpPr>
          <p:cNvPr id="122" name="正方形/長方形 121">
            <a:extLst>
              <a:ext uri="{FF2B5EF4-FFF2-40B4-BE49-F238E27FC236}">
                <a16:creationId xmlns:a16="http://schemas.microsoft.com/office/drawing/2014/main" id="{6DE838B2-2DE5-2D48-84BA-04F09D02D830}"/>
              </a:ext>
            </a:extLst>
          </p:cNvPr>
          <p:cNvSpPr/>
          <p:nvPr/>
        </p:nvSpPr>
        <p:spPr>
          <a:xfrm>
            <a:off x="749230" y="4446113"/>
            <a:ext cx="2477570"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カレント・ノード</a:t>
            </a:r>
            <a:r>
              <a:rPr lang="en-US" altLang="ja-JP" sz="1200" dirty="0">
                <a:solidFill>
                  <a:schemeClr val="tx1"/>
                </a:solidFill>
              </a:rPr>
              <a:t>:13</a:t>
            </a:r>
            <a:endParaRPr lang="ja-JP" altLang="en-US" sz="1200">
              <a:solidFill>
                <a:schemeClr val="tx1"/>
              </a:solidFill>
            </a:endParaRPr>
          </a:p>
        </p:txBody>
      </p:sp>
      <p:sp>
        <p:nvSpPr>
          <p:cNvPr id="118" name="角丸四角形 117">
            <a:extLst>
              <a:ext uri="{FF2B5EF4-FFF2-40B4-BE49-F238E27FC236}">
                <a16:creationId xmlns:a16="http://schemas.microsoft.com/office/drawing/2014/main" id="{4B285F75-EA34-E245-A673-708A69C3A180}"/>
              </a:ext>
            </a:extLst>
          </p:cNvPr>
          <p:cNvSpPr/>
          <p:nvPr/>
        </p:nvSpPr>
        <p:spPr>
          <a:xfrm>
            <a:off x="141526" y="5261893"/>
            <a:ext cx="5180388" cy="91241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現在ノードの近隣ノードに</a:t>
            </a:r>
            <a:r>
              <a:rPr kumimoji="1" lang="ja-JP" altLang="en-US">
                <a:solidFill>
                  <a:schemeClr val="tx1"/>
                </a:solidFill>
              </a:rPr>
              <a:t>運搬先ノード</a:t>
            </a:r>
            <a:endParaRPr kumimoji="1" lang="en-US" altLang="ja-JP" dirty="0">
              <a:solidFill>
                <a:schemeClr val="tx1"/>
              </a:solidFill>
            </a:endParaRPr>
          </a:p>
          <a:p>
            <a:r>
              <a:rPr kumimoji="1" lang="ja-JP" altLang="en-US">
                <a:solidFill>
                  <a:schemeClr val="tx1"/>
                </a:solidFill>
              </a:rPr>
              <a:t>があるか確認</a:t>
            </a:r>
            <a:endParaRPr kumimoji="1" lang="ja-JP" altLang="en-US" dirty="0" err="1">
              <a:solidFill>
                <a:schemeClr val="tx1"/>
              </a:solidFill>
            </a:endParaRPr>
          </a:p>
        </p:txBody>
      </p:sp>
    </p:spTree>
    <p:extLst>
      <p:ext uri="{BB962C8B-B14F-4D97-AF65-F5344CB8AC3E}">
        <p14:creationId xmlns:p14="http://schemas.microsoft.com/office/powerpoint/2010/main" val="2400835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②経路探索　次に進むノードを決める</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8112224" y="-50667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8670286"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12189677"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8187721" y="-642007"/>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01" name="グループ化 100">
            <a:extLst>
              <a:ext uri="{FF2B5EF4-FFF2-40B4-BE49-F238E27FC236}">
                <a16:creationId xmlns:a16="http://schemas.microsoft.com/office/drawing/2014/main" id="{A92817AE-2178-ED4D-8029-AF3F19E96103}"/>
              </a:ext>
            </a:extLst>
          </p:cNvPr>
          <p:cNvGrpSpPr/>
          <p:nvPr/>
        </p:nvGrpSpPr>
        <p:grpSpPr>
          <a:xfrm rot="10800000">
            <a:off x="7229473" y="2820706"/>
            <a:ext cx="720080" cy="605336"/>
            <a:chOff x="5881370" y="2780928"/>
            <a:chExt cx="1798806" cy="1512168"/>
          </a:xfrm>
        </p:grpSpPr>
        <p:sp>
          <p:nvSpPr>
            <p:cNvPr id="102" name="正方形/長方形 101">
              <a:extLst>
                <a:ext uri="{FF2B5EF4-FFF2-40B4-BE49-F238E27FC236}">
                  <a16:creationId xmlns:a16="http://schemas.microsoft.com/office/drawing/2014/main" id="{859B830D-CF25-8E49-BA15-BBF99EF1B90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D1856A9E-9113-D945-9313-D7A9972DD0D6}"/>
                </a:ext>
              </a:extLst>
            </p:cNvPr>
            <p:cNvGrpSpPr/>
            <p:nvPr/>
          </p:nvGrpSpPr>
          <p:grpSpPr>
            <a:xfrm>
              <a:off x="6852084" y="3392996"/>
              <a:ext cx="288032" cy="288032"/>
              <a:chOff x="4024536" y="3216424"/>
              <a:chExt cx="3168353" cy="3168352"/>
            </a:xfrm>
          </p:grpSpPr>
          <p:sp>
            <p:nvSpPr>
              <p:cNvPr id="107" name="パイ 106">
                <a:extLst>
                  <a:ext uri="{FF2B5EF4-FFF2-40B4-BE49-F238E27FC236}">
                    <a16:creationId xmlns:a16="http://schemas.microsoft.com/office/drawing/2014/main" id="{4A72205A-7E57-C84A-B8EC-CFEDA9A4E96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パイ 107">
                <a:extLst>
                  <a:ext uri="{FF2B5EF4-FFF2-40B4-BE49-F238E27FC236}">
                    <a16:creationId xmlns:a16="http://schemas.microsoft.com/office/drawing/2014/main" id="{52512CE4-B807-914A-A1AB-9785678CA07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パイ 108">
                <a:extLst>
                  <a:ext uri="{FF2B5EF4-FFF2-40B4-BE49-F238E27FC236}">
                    <a16:creationId xmlns:a16="http://schemas.microsoft.com/office/drawing/2014/main" id="{BFD66CDF-3E7E-8C4C-BDB2-0BBC9DA624E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4" name="角丸四角形 103">
              <a:extLst>
                <a:ext uri="{FF2B5EF4-FFF2-40B4-BE49-F238E27FC236}">
                  <a16:creationId xmlns:a16="http://schemas.microsoft.com/office/drawing/2014/main" id="{F97E50EC-7455-A248-8331-C764E5B4D05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04">
              <a:extLst>
                <a:ext uri="{FF2B5EF4-FFF2-40B4-BE49-F238E27FC236}">
                  <a16:creationId xmlns:a16="http://schemas.microsoft.com/office/drawing/2014/main" id="{B8489C2D-C3CE-3C45-9A2D-0EA2B5A5BFC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91A87D61-4A20-354E-B458-3497BF50FAD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8" name="正方形/長方形 117">
            <a:extLst>
              <a:ext uri="{FF2B5EF4-FFF2-40B4-BE49-F238E27FC236}">
                <a16:creationId xmlns:a16="http://schemas.microsoft.com/office/drawing/2014/main" id="{F464ABA7-1B73-6345-9978-902A1947ABDE}"/>
              </a:ext>
            </a:extLst>
          </p:cNvPr>
          <p:cNvSpPr/>
          <p:nvPr/>
        </p:nvSpPr>
        <p:spPr>
          <a:xfrm>
            <a:off x="65959" y="506081"/>
            <a:ext cx="5647913" cy="103172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ノードと次に運搬するブロックが置かれているノードのリスト。ここから経路を探索する。</a:t>
            </a:r>
            <a:endParaRPr lang="en-US" altLang="ja-JP" sz="1200" dirty="0">
              <a:solidFill>
                <a:schemeClr val="tx1"/>
              </a:solidFill>
            </a:endParaRPr>
          </a:p>
          <a:p>
            <a:r>
              <a:rPr lang="en-US" altLang="ja-JP" sz="1200" dirty="0">
                <a:solidFill>
                  <a:schemeClr val="tx1"/>
                </a:solidFill>
              </a:rPr>
              <a:t>Node:01,03,04,05,06,07,09,11,13,14,16,18,19,20,22</a:t>
            </a:r>
          </a:p>
        </p:txBody>
      </p:sp>
      <p:sp>
        <p:nvSpPr>
          <p:cNvPr id="119" name="正方形/長方形 118">
            <a:extLst>
              <a:ext uri="{FF2B5EF4-FFF2-40B4-BE49-F238E27FC236}">
                <a16:creationId xmlns:a16="http://schemas.microsoft.com/office/drawing/2014/main" id="{59910AE7-7944-A640-8EB1-75CDE903D357}"/>
              </a:ext>
            </a:extLst>
          </p:cNvPr>
          <p:cNvSpPr/>
          <p:nvPr/>
        </p:nvSpPr>
        <p:spPr>
          <a:xfrm>
            <a:off x="5803840" y="528432"/>
            <a:ext cx="2253514" cy="55399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オープン・セット</a:t>
            </a:r>
            <a:endParaRPr lang="en-US" altLang="ja-JP" sz="1200" dirty="0">
              <a:solidFill>
                <a:schemeClr val="tx1"/>
              </a:solidFill>
            </a:endParaRPr>
          </a:p>
          <a:p>
            <a:r>
              <a:rPr lang="en-US" altLang="ja-JP" sz="1200" dirty="0">
                <a:solidFill>
                  <a:schemeClr val="tx1"/>
                </a:solidFill>
              </a:rPr>
              <a:t>Node:7,11,14,20</a:t>
            </a:r>
          </a:p>
        </p:txBody>
      </p:sp>
      <p:graphicFrame>
        <p:nvGraphicFramePr>
          <p:cNvPr id="2" name="表 1">
            <a:extLst>
              <a:ext uri="{FF2B5EF4-FFF2-40B4-BE49-F238E27FC236}">
                <a16:creationId xmlns:a16="http://schemas.microsoft.com/office/drawing/2014/main" id="{6EA4270D-33CF-4E4D-B964-20CC9155B6E2}"/>
              </a:ext>
            </a:extLst>
          </p:cNvPr>
          <p:cNvGraphicFramePr>
            <a:graphicFrameLocks noGrp="1"/>
          </p:cNvGraphicFramePr>
          <p:nvPr>
            <p:extLst>
              <p:ext uri="{D42A27DB-BD31-4B8C-83A1-F6EECF244321}">
                <p14:modId xmlns:p14="http://schemas.microsoft.com/office/powerpoint/2010/main" val="22412990"/>
              </p:ext>
            </p:extLst>
          </p:nvPr>
        </p:nvGraphicFramePr>
        <p:xfrm>
          <a:off x="118197" y="2395272"/>
          <a:ext cx="7157572" cy="1828800"/>
        </p:xfrm>
        <a:graphic>
          <a:graphicData uri="http://schemas.openxmlformats.org/drawingml/2006/table">
            <a:tbl>
              <a:tblPr firstRow="1" bandRow="1">
                <a:tableStyleId>{5940675A-B579-460E-94D1-54222C63F5DA}</a:tableStyleId>
              </a:tblPr>
              <a:tblGrid>
                <a:gridCol w="1789393">
                  <a:extLst>
                    <a:ext uri="{9D8B030D-6E8A-4147-A177-3AD203B41FA5}">
                      <a16:colId xmlns:a16="http://schemas.microsoft.com/office/drawing/2014/main" val="2014322315"/>
                    </a:ext>
                  </a:extLst>
                </a:gridCol>
                <a:gridCol w="1789393">
                  <a:extLst>
                    <a:ext uri="{9D8B030D-6E8A-4147-A177-3AD203B41FA5}">
                      <a16:colId xmlns:a16="http://schemas.microsoft.com/office/drawing/2014/main" val="3917650435"/>
                    </a:ext>
                  </a:extLst>
                </a:gridCol>
                <a:gridCol w="1789393">
                  <a:extLst>
                    <a:ext uri="{9D8B030D-6E8A-4147-A177-3AD203B41FA5}">
                      <a16:colId xmlns:a16="http://schemas.microsoft.com/office/drawing/2014/main" val="1460883885"/>
                    </a:ext>
                  </a:extLst>
                </a:gridCol>
                <a:gridCol w="1789393">
                  <a:extLst>
                    <a:ext uri="{9D8B030D-6E8A-4147-A177-3AD203B41FA5}">
                      <a16:colId xmlns:a16="http://schemas.microsoft.com/office/drawing/2014/main" val="4178609636"/>
                    </a:ext>
                  </a:extLst>
                </a:gridCol>
              </a:tblGrid>
              <a:tr h="321958">
                <a:tc>
                  <a:txBody>
                    <a:bodyPr/>
                    <a:lstStyle/>
                    <a:p>
                      <a:pPr algn="ctr"/>
                      <a:r>
                        <a:rPr kumimoji="1" lang="ja-JP" altLang="en-US"/>
                        <a:t>パス</a:t>
                      </a:r>
                    </a:p>
                  </a:txBody>
                  <a:tcPr anchor="ctr"/>
                </a:tc>
                <a:tc>
                  <a:txBody>
                    <a:bodyPr/>
                    <a:lstStyle/>
                    <a:p>
                      <a:pPr algn="ctr"/>
                      <a:r>
                        <a:rPr kumimoji="1" lang="ja-JP" altLang="en-US"/>
                        <a:t>パスコスト</a:t>
                      </a:r>
                      <a:r>
                        <a:rPr kumimoji="1" lang="en-US" altLang="ja-JP" dirty="0"/>
                        <a:t>(s)</a:t>
                      </a:r>
                      <a:endParaRPr kumimoji="1" lang="ja-JP" altLang="en-US"/>
                    </a:p>
                  </a:txBody>
                  <a:tcPr anchor="ctr"/>
                </a:tc>
                <a:tc>
                  <a:txBody>
                    <a:bodyPr/>
                    <a:lstStyle/>
                    <a:p>
                      <a:pPr algn="ctr"/>
                      <a:r>
                        <a:rPr kumimoji="1" lang="ja-JP" altLang="en-US"/>
                        <a:t>推定距離</a:t>
                      </a:r>
                      <a:r>
                        <a:rPr kumimoji="1" lang="en-US" altLang="ja-JP" dirty="0"/>
                        <a:t>(h)</a:t>
                      </a:r>
                      <a:endParaRPr kumimoji="1" lang="ja-JP" altLang="en-US"/>
                    </a:p>
                  </a:txBody>
                  <a:tcPr anchor="ctr"/>
                </a:tc>
                <a:tc>
                  <a:txBody>
                    <a:bodyPr/>
                    <a:lstStyle/>
                    <a:p>
                      <a:pPr algn="ctr"/>
                      <a:r>
                        <a:rPr kumimoji="1" lang="ja-JP" altLang="en-US"/>
                        <a:t>合計</a:t>
                      </a:r>
                      <a:r>
                        <a:rPr kumimoji="1" lang="en-US" altLang="ja-JP" dirty="0"/>
                        <a:t>(f</a:t>
                      </a:r>
                      <a:r>
                        <a:rPr kumimoji="1" lang="ja-JP" altLang="en-US"/>
                        <a:t>スコア</a:t>
                      </a:r>
                      <a:r>
                        <a:rPr kumimoji="1" lang="en-US" altLang="ja-JP" dirty="0"/>
                        <a:t>)</a:t>
                      </a:r>
                      <a:endParaRPr kumimoji="1" lang="ja-JP" altLang="en-US"/>
                    </a:p>
                  </a:txBody>
                  <a:tcPr anchor="ctr"/>
                </a:tc>
                <a:extLst>
                  <a:ext uri="{0D108BD9-81ED-4DB2-BD59-A6C34878D82A}">
                    <a16:rowId xmlns:a16="http://schemas.microsoft.com/office/drawing/2014/main" val="1772441313"/>
                  </a:ext>
                </a:extLst>
              </a:tr>
              <a:tr h="321958">
                <a:tc>
                  <a:txBody>
                    <a:bodyPr/>
                    <a:lstStyle/>
                    <a:p>
                      <a:pPr algn="ctr"/>
                      <a:r>
                        <a:rPr kumimoji="1" lang="en-US" altLang="ja-JP" dirty="0"/>
                        <a:t>13-7</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en-US" altLang="ja-JP" dirty="0"/>
                        <a:t>741</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3672698033"/>
                  </a:ext>
                </a:extLst>
              </a:tr>
              <a:tr h="321958">
                <a:tc>
                  <a:txBody>
                    <a:bodyPr/>
                    <a:lstStyle/>
                    <a:p>
                      <a:pPr algn="ctr"/>
                      <a:r>
                        <a:rPr kumimoji="1" lang="en-US" altLang="ja-JP" dirty="0"/>
                        <a:t>13-11</a:t>
                      </a:r>
                      <a:endParaRPr kumimoji="1" lang="ja-JP" altLang="en-US"/>
                    </a:p>
                  </a:txBody>
                  <a:tcPr anchor="ctr"/>
                </a:tc>
                <a:tc>
                  <a:txBody>
                    <a:bodyPr/>
                    <a:lstStyle/>
                    <a:p>
                      <a:pPr algn="ctr"/>
                      <a:r>
                        <a:rPr kumimoji="1" lang="en-US" altLang="ja-JP" dirty="0"/>
                        <a:t>247</a:t>
                      </a:r>
                      <a:endParaRPr kumimoji="1" lang="ja-JP" altLang="en-US"/>
                    </a:p>
                  </a:txBody>
                  <a:tcPr anchor="ctr"/>
                </a:tc>
                <a:tc>
                  <a:txBody>
                    <a:bodyPr/>
                    <a:lstStyle/>
                    <a:p>
                      <a:pPr algn="ctr"/>
                      <a:r>
                        <a:rPr kumimoji="1" lang="en-US" altLang="ja-JP" dirty="0"/>
                        <a:t>494</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1174669579"/>
                  </a:ext>
                </a:extLst>
              </a:tr>
              <a:tr h="321958">
                <a:tc>
                  <a:txBody>
                    <a:bodyPr/>
                    <a:lstStyle/>
                    <a:p>
                      <a:pPr algn="ctr"/>
                      <a:r>
                        <a:rPr kumimoji="1" lang="en-US" altLang="ja-JP" dirty="0"/>
                        <a:t>13-14</a:t>
                      </a:r>
                      <a:endParaRPr kumimoji="1" lang="ja-JP" altLang="en-US"/>
                    </a:p>
                  </a:txBody>
                  <a:tcPr anchor="ctr">
                    <a:solidFill>
                      <a:srgbClr val="92D050"/>
                    </a:solidFill>
                  </a:tcPr>
                </a:tc>
                <a:tc>
                  <a:txBody>
                    <a:bodyPr/>
                    <a:lstStyle/>
                    <a:p>
                      <a:pPr algn="ctr"/>
                      <a:r>
                        <a:rPr kumimoji="1" lang="en-US" altLang="ja-JP" dirty="0"/>
                        <a:t>350</a:t>
                      </a:r>
                      <a:endParaRPr kumimoji="1" lang="ja-JP" altLang="en-US"/>
                    </a:p>
                  </a:txBody>
                  <a:tcPr anchor="ctr">
                    <a:solidFill>
                      <a:srgbClr val="92D050"/>
                    </a:solidFill>
                  </a:tcPr>
                </a:tc>
                <a:tc>
                  <a:txBody>
                    <a:bodyPr/>
                    <a:lstStyle/>
                    <a:p>
                      <a:pPr algn="ctr"/>
                      <a:r>
                        <a:rPr kumimoji="1" lang="en-US" altLang="ja-JP" dirty="0"/>
                        <a:t>247</a:t>
                      </a:r>
                      <a:endParaRPr kumimoji="1" lang="ja-JP" altLang="en-US"/>
                    </a:p>
                  </a:txBody>
                  <a:tcPr anchor="ctr">
                    <a:solidFill>
                      <a:srgbClr val="92D050"/>
                    </a:solidFill>
                  </a:tcPr>
                </a:tc>
                <a:tc>
                  <a:txBody>
                    <a:bodyPr/>
                    <a:lstStyle/>
                    <a:p>
                      <a:pPr algn="ctr"/>
                      <a:r>
                        <a:rPr kumimoji="1" lang="en-US" altLang="ja-JP" dirty="0"/>
                        <a:t>597</a:t>
                      </a:r>
                      <a:endParaRPr kumimoji="1" lang="ja-JP" altLang="en-US"/>
                    </a:p>
                  </a:txBody>
                  <a:tcPr anchor="ctr">
                    <a:solidFill>
                      <a:srgbClr val="92D050"/>
                    </a:solidFill>
                  </a:tcPr>
                </a:tc>
                <a:extLst>
                  <a:ext uri="{0D108BD9-81ED-4DB2-BD59-A6C34878D82A}">
                    <a16:rowId xmlns:a16="http://schemas.microsoft.com/office/drawing/2014/main" val="1678644493"/>
                  </a:ext>
                </a:extLst>
              </a:tr>
              <a:tr h="321958">
                <a:tc>
                  <a:txBody>
                    <a:bodyPr/>
                    <a:lstStyle/>
                    <a:p>
                      <a:pPr algn="ctr"/>
                      <a:r>
                        <a:rPr kumimoji="1" lang="en-US" altLang="ja-JP" dirty="0"/>
                        <a:t>13-20</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ja-JP" altLang="en-US"/>
                        <a:t>○○</a:t>
                      </a:r>
                    </a:p>
                  </a:txBody>
                  <a:tcPr anchor="ctr"/>
                </a:tc>
                <a:tc>
                  <a:txBody>
                    <a:bodyPr/>
                    <a:lstStyle/>
                    <a:p>
                      <a:pPr algn="ctr"/>
                      <a:r>
                        <a:rPr kumimoji="1" lang="ja-JP" altLang="en-US"/>
                        <a:t>○○</a:t>
                      </a:r>
                    </a:p>
                  </a:txBody>
                  <a:tcPr anchor="ctr"/>
                </a:tc>
                <a:extLst>
                  <a:ext uri="{0D108BD9-81ED-4DB2-BD59-A6C34878D82A}">
                    <a16:rowId xmlns:a16="http://schemas.microsoft.com/office/drawing/2014/main" val="2121530834"/>
                  </a:ext>
                </a:extLst>
              </a:tr>
            </a:tbl>
          </a:graphicData>
        </a:graphic>
      </p:graphicFrame>
      <p:sp>
        <p:nvSpPr>
          <p:cNvPr id="122" name="角丸四角形 121">
            <a:extLst>
              <a:ext uri="{FF2B5EF4-FFF2-40B4-BE49-F238E27FC236}">
                <a16:creationId xmlns:a16="http://schemas.microsoft.com/office/drawing/2014/main" id="{85B5F1FB-DFCE-B74E-85D5-48E7A0B78A54}"/>
              </a:ext>
            </a:extLst>
          </p:cNvPr>
          <p:cNvSpPr/>
          <p:nvPr/>
        </p:nvSpPr>
        <p:spPr>
          <a:xfrm>
            <a:off x="134755" y="1748834"/>
            <a:ext cx="65731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オープン・セットの各ノードの</a:t>
            </a:r>
            <a:r>
              <a:rPr kumimoji="1" lang="en-US" altLang="ja-JP" dirty="0">
                <a:solidFill>
                  <a:schemeClr val="tx1"/>
                </a:solidFill>
              </a:rPr>
              <a:t>f</a:t>
            </a:r>
            <a:r>
              <a:rPr kumimoji="1" lang="ja-JP" altLang="en-US">
                <a:solidFill>
                  <a:schemeClr val="tx1"/>
                </a:solidFill>
              </a:rPr>
              <a:t>スコアを求める</a:t>
            </a:r>
            <a:endParaRPr kumimoji="1" lang="ja-JP" altLang="en-US" dirty="0" err="1">
              <a:solidFill>
                <a:schemeClr val="tx1"/>
              </a:solidFill>
            </a:endParaRPr>
          </a:p>
        </p:txBody>
      </p:sp>
      <p:sp>
        <p:nvSpPr>
          <p:cNvPr id="123" name="角丸四角形 122">
            <a:extLst>
              <a:ext uri="{FF2B5EF4-FFF2-40B4-BE49-F238E27FC236}">
                <a16:creationId xmlns:a16="http://schemas.microsoft.com/office/drawing/2014/main" id="{75FDBC6D-AD33-8D4D-890A-32221BF6A0F9}"/>
              </a:ext>
            </a:extLst>
          </p:cNvPr>
          <p:cNvSpPr/>
          <p:nvPr/>
        </p:nvSpPr>
        <p:spPr>
          <a:xfrm>
            <a:off x="212269" y="4391046"/>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クローズ</a:t>
            </a:r>
            <a:r>
              <a:rPr kumimoji="1" lang="ja-JP" altLang="en-US">
                <a:solidFill>
                  <a:schemeClr val="tx1"/>
                </a:solidFill>
              </a:rPr>
              <a:t>・セットに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2A5F9759-983A-574D-84F2-2885EBD49B70}"/>
              </a:ext>
            </a:extLst>
          </p:cNvPr>
          <p:cNvSpPr/>
          <p:nvPr/>
        </p:nvSpPr>
        <p:spPr>
          <a:xfrm>
            <a:off x="5124946" y="4389866"/>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クローズ・セット</a:t>
            </a:r>
            <a:endParaRPr lang="en-US" altLang="ja-JP" sz="1200" dirty="0">
              <a:solidFill>
                <a:schemeClr val="tx1"/>
              </a:solidFill>
            </a:endParaRPr>
          </a:p>
          <a:p>
            <a:r>
              <a:rPr lang="en-US" altLang="ja-JP" sz="1200" dirty="0">
                <a:solidFill>
                  <a:schemeClr val="tx1"/>
                </a:solidFill>
              </a:rPr>
              <a:t>Node:13, 14</a:t>
            </a:r>
          </a:p>
        </p:txBody>
      </p:sp>
      <p:sp>
        <p:nvSpPr>
          <p:cNvPr id="125" name="角丸四角形 124">
            <a:extLst>
              <a:ext uri="{FF2B5EF4-FFF2-40B4-BE49-F238E27FC236}">
                <a16:creationId xmlns:a16="http://schemas.microsoft.com/office/drawing/2014/main" id="{CDBC304F-4EF4-5645-88DF-CA005CF5370F}"/>
              </a:ext>
            </a:extLst>
          </p:cNvPr>
          <p:cNvSpPr/>
          <p:nvPr/>
        </p:nvSpPr>
        <p:spPr>
          <a:xfrm>
            <a:off x="226262" y="5513119"/>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コマンド</a:t>
            </a:r>
            <a:r>
              <a:rPr kumimoji="1" lang="ja-JP" altLang="en-US">
                <a:solidFill>
                  <a:schemeClr val="tx1"/>
                </a:solidFill>
              </a:rPr>
              <a:t>・リストに</a:t>
            </a:r>
            <a:r>
              <a:rPr lang="ja-JP" altLang="en-US">
                <a:solidFill>
                  <a:schemeClr val="tx1"/>
                </a:solidFill>
              </a:rPr>
              <a:t>前進</a:t>
            </a:r>
            <a:r>
              <a:rPr kumimoji="1" lang="ja-JP" altLang="en-US">
                <a:solidFill>
                  <a:schemeClr val="tx1"/>
                </a:solidFill>
              </a:rPr>
              <a:t>を追加</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E344FC31-F0C3-3049-A7C6-B2C5C1D6D1A4}"/>
              </a:ext>
            </a:extLst>
          </p:cNvPr>
          <p:cNvSpPr/>
          <p:nvPr/>
        </p:nvSpPr>
        <p:spPr>
          <a:xfrm>
            <a:off x="5141600" y="5511939"/>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endParaRPr lang="en-US" altLang="ja-JP" sz="1200" dirty="0">
              <a:solidFill>
                <a:schemeClr val="tx1"/>
              </a:solidFill>
            </a:endParaRPr>
          </a:p>
          <a:p>
            <a:r>
              <a:rPr lang="ja-JP" altLang="en-US" sz="1200">
                <a:solidFill>
                  <a:schemeClr val="tx1"/>
                </a:solidFill>
              </a:rPr>
              <a:t>前進</a:t>
            </a:r>
            <a:endParaRPr lang="en-US" altLang="ja-JP" sz="1200" dirty="0">
              <a:solidFill>
                <a:schemeClr val="tx1"/>
              </a:solidFill>
            </a:endParaRPr>
          </a:p>
        </p:txBody>
      </p:sp>
      <p:cxnSp>
        <p:nvCxnSpPr>
          <p:cNvPr id="127" name="直線コネクタ 126">
            <a:extLst>
              <a:ext uri="{FF2B5EF4-FFF2-40B4-BE49-F238E27FC236}">
                <a16:creationId xmlns:a16="http://schemas.microsoft.com/office/drawing/2014/main" id="{8F27A2D6-6787-3A4D-955F-17367D15D479}"/>
              </a:ext>
            </a:extLst>
          </p:cNvPr>
          <p:cNvCxnSpPr>
            <a:cxnSpLocks/>
          </p:cNvCxnSpPr>
          <p:nvPr/>
        </p:nvCxnSpPr>
        <p:spPr>
          <a:xfrm flipH="1">
            <a:off x="8391255" y="4151711"/>
            <a:ext cx="2529281" cy="762893"/>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CBF7BE7D-0712-C140-9436-56095C06474B}"/>
              </a:ext>
            </a:extLst>
          </p:cNvPr>
          <p:cNvCxnSpPr>
            <a:cxnSpLocks/>
          </p:cNvCxnSpPr>
          <p:nvPr/>
        </p:nvCxnSpPr>
        <p:spPr>
          <a:xfrm flipH="1" flipV="1">
            <a:off x="9992578" y="3345279"/>
            <a:ext cx="878941" cy="883042"/>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E594F7F1-7770-A14E-BC66-C07E315F1DD2}"/>
              </a:ext>
            </a:extLst>
          </p:cNvPr>
          <p:cNvCxnSpPr>
            <a:cxnSpLocks/>
          </p:cNvCxnSpPr>
          <p:nvPr/>
        </p:nvCxnSpPr>
        <p:spPr>
          <a:xfrm flipH="1" flipV="1">
            <a:off x="9334000" y="2437454"/>
            <a:ext cx="1619461" cy="1637534"/>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38174E16-F74A-3143-AC42-FBA7103FB4C0}"/>
              </a:ext>
            </a:extLst>
          </p:cNvPr>
          <p:cNvCxnSpPr>
            <a:cxnSpLocks/>
          </p:cNvCxnSpPr>
          <p:nvPr/>
        </p:nvCxnSpPr>
        <p:spPr>
          <a:xfrm flipH="1" flipV="1">
            <a:off x="8592453" y="1483654"/>
            <a:ext cx="2514642" cy="2482454"/>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5" name="正方形/長方形 134">
            <a:extLst>
              <a:ext uri="{FF2B5EF4-FFF2-40B4-BE49-F238E27FC236}">
                <a16:creationId xmlns:a16="http://schemas.microsoft.com/office/drawing/2014/main" id="{6FCD09A2-3832-C641-9278-49C4C2834600}"/>
              </a:ext>
            </a:extLst>
          </p:cNvPr>
          <p:cNvSpPr/>
          <p:nvPr/>
        </p:nvSpPr>
        <p:spPr>
          <a:xfrm>
            <a:off x="5124946" y="5009521"/>
            <a:ext cx="2253514"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カレント・ノード</a:t>
            </a:r>
            <a:r>
              <a:rPr lang="en-US" altLang="ja-JP" sz="1200" dirty="0">
                <a:solidFill>
                  <a:schemeClr val="tx1"/>
                </a:solidFill>
              </a:rPr>
              <a:t>:14</a:t>
            </a:r>
            <a:endParaRPr lang="ja-JP" altLang="en-US" sz="1200">
              <a:solidFill>
                <a:schemeClr val="tx1"/>
              </a:solidFill>
            </a:endParaRPr>
          </a:p>
        </p:txBody>
      </p:sp>
      <p:sp>
        <p:nvSpPr>
          <p:cNvPr id="136" name="角丸四角形 135">
            <a:extLst>
              <a:ext uri="{FF2B5EF4-FFF2-40B4-BE49-F238E27FC236}">
                <a16:creationId xmlns:a16="http://schemas.microsoft.com/office/drawing/2014/main" id="{C69353D9-6223-6B4F-92DF-44CFCA476C92}"/>
              </a:ext>
            </a:extLst>
          </p:cNvPr>
          <p:cNvSpPr/>
          <p:nvPr/>
        </p:nvSpPr>
        <p:spPr>
          <a:xfrm>
            <a:off x="226262" y="4971746"/>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現在ノード</a:t>
            </a:r>
            <a:r>
              <a:rPr kumimoji="1" lang="ja-JP" altLang="en-US">
                <a:solidFill>
                  <a:schemeClr val="tx1"/>
                </a:solidFill>
              </a:rPr>
              <a:t>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37" name="角丸四角形 136">
            <a:extLst>
              <a:ext uri="{FF2B5EF4-FFF2-40B4-BE49-F238E27FC236}">
                <a16:creationId xmlns:a16="http://schemas.microsoft.com/office/drawing/2014/main" id="{E831B013-E044-214D-BBFA-10DD88C457FA}"/>
              </a:ext>
            </a:extLst>
          </p:cNvPr>
          <p:cNvSpPr/>
          <p:nvPr/>
        </p:nvSpPr>
        <p:spPr>
          <a:xfrm>
            <a:off x="335360" y="6151468"/>
            <a:ext cx="7059754"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次ノードの隣接に</a:t>
            </a:r>
            <a:r>
              <a:rPr kumimoji="1" lang="ja-JP" altLang="en-US">
                <a:solidFill>
                  <a:schemeClr val="tx1"/>
                </a:solidFill>
              </a:rPr>
              <a:t>運搬先ノードがあるか確認</a:t>
            </a:r>
            <a:endParaRPr kumimoji="1" lang="ja-JP" altLang="en-US" dirty="0" err="1">
              <a:solidFill>
                <a:schemeClr val="tx1"/>
              </a:solidFill>
            </a:endParaRPr>
          </a:p>
        </p:txBody>
      </p:sp>
    </p:spTree>
    <p:extLst>
      <p:ext uri="{BB962C8B-B14F-4D97-AF65-F5344CB8AC3E}">
        <p14:creationId xmlns:p14="http://schemas.microsoft.com/office/powerpoint/2010/main" val="978743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dirty="0">
                <a:solidFill>
                  <a:schemeClr val="tx1"/>
                </a:solidFill>
              </a:rPr>
              <a:t>システムの目的：チャレンジの場の提供</a:t>
            </a:r>
            <a:endParaRPr kumimoji="1" lang="en-US" altLang="ja-JP" sz="1000" dirty="0">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sp>
        <p:nvSpPr>
          <p:cNvPr id="62" name="正方形/長方形 61">
            <a:extLst>
              <a:ext uri="{FF2B5EF4-FFF2-40B4-BE49-F238E27FC236}">
                <a16:creationId xmlns:a16="http://schemas.microsoft.com/office/drawing/2014/main" id="{13DB3441-E36B-C247-8979-717425E2DE7C}"/>
              </a:ext>
            </a:extLst>
          </p:cNvPr>
          <p:cNvSpPr/>
          <p:nvPr/>
        </p:nvSpPr>
        <p:spPr>
          <a:xfrm>
            <a:off x="5975505" y="500982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計画</a:t>
            </a:r>
            <a:endParaRPr kumimoji="1" lang="en-US" altLang="ja-JP" sz="11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②経路探索　次に進むノードを決める</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8112224" y="-50667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8670286"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12189677"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8187721" y="-642007"/>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01" name="グループ化 100">
            <a:extLst>
              <a:ext uri="{FF2B5EF4-FFF2-40B4-BE49-F238E27FC236}">
                <a16:creationId xmlns:a16="http://schemas.microsoft.com/office/drawing/2014/main" id="{A92817AE-2178-ED4D-8029-AF3F19E96103}"/>
              </a:ext>
            </a:extLst>
          </p:cNvPr>
          <p:cNvGrpSpPr/>
          <p:nvPr/>
        </p:nvGrpSpPr>
        <p:grpSpPr>
          <a:xfrm rot="10800000">
            <a:off x="7229473" y="2820706"/>
            <a:ext cx="720080" cy="605336"/>
            <a:chOff x="5881370" y="2780928"/>
            <a:chExt cx="1798806" cy="1512168"/>
          </a:xfrm>
        </p:grpSpPr>
        <p:sp>
          <p:nvSpPr>
            <p:cNvPr id="102" name="正方形/長方形 101">
              <a:extLst>
                <a:ext uri="{FF2B5EF4-FFF2-40B4-BE49-F238E27FC236}">
                  <a16:creationId xmlns:a16="http://schemas.microsoft.com/office/drawing/2014/main" id="{859B830D-CF25-8E49-BA15-BBF99EF1B90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D1856A9E-9113-D945-9313-D7A9972DD0D6}"/>
                </a:ext>
              </a:extLst>
            </p:cNvPr>
            <p:cNvGrpSpPr/>
            <p:nvPr/>
          </p:nvGrpSpPr>
          <p:grpSpPr>
            <a:xfrm>
              <a:off x="6852084" y="3392996"/>
              <a:ext cx="288032" cy="288032"/>
              <a:chOff x="4024536" y="3216424"/>
              <a:chExt cx="3168353" cy="3168352"/>
            </a:xfrm>
          </p:grpSpPr>
          <p:sp>
            <p:nvSpPr>
              <p:cNvPr id="107" name="パイ 106">
                <a:extLst>
                  <a:ext uri="{FF2B5EF4-FFF2-40B4-BE49-F238E27FC236}">
                    <a16:creationId xmlns:a16="http://schemas.microsoft.com/office/drawing/2014/main" id="{4A72205A-7E57-C84A-B8EC-CFEDA9A4E96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パイ 107">
                <a:extLst>
                  <a:ext uri="{FF2B5EF4-FFF2-40B4-BE49-F238E27FC236}">
                    <a16:creationId xmlns:a16="http://schemas.microsoft.com/office/drawing/2014/main" id="{52512CE4-B807-914A-A1AB-9785678CA07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パイ 108">
                <a:extLst>
                  <a:ext uri="{FF2B5EF4-FFF2-40B4-BE49-F238E27FC236}">
                    <a16:creationId xmlns:a16="http://schemas.microsoft.com/office/drawing/2014/main" id="{BFD66CDF-3E7E-8C4C-BDB2-0BBC9DA624E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4" name="角丸四角形 103">
              <a:extLst>
                <a:ext uri="{FF2B5EF4-FFF2-40B4-BE49-F238E27FC236}">
                  <a16:creationId xmlns:a16="http://schemas.microsoft.com/office/drawing/2014/main" id="{F97E50EC-7455-A248-8331-C764E5B4D05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04">
              <a:extLst>
                <a:ext uri="{FF2B5EF4-FFF2-40B4-BE49-F238E27FC236}">
                  <a16:creationId xmlns:a16="http://schemas.microsoft.com/office/drawing/2014/main" id="{B8489C2D-C3CE-3C45-9A2D-0EA2B5A5BFC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91A87D61-4A20-354E-B458-3497BF50FAD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8" name="正方形/長方形 117">
            <a:extLst>
              <a:ext uri="{FF2B5EF4-FFF2-40B4-BE49-F238E27FC236}">
                <a16:creationId xmlns:a16="http://schemas.microsoft.com/office/drawing/2014/main" id="{F464ABA7-1B73-6345-9978-902A1947ABDE}"/>
              </a:ext>
            </a:extLst>
          </p:cNvPr>
          <p:cNvSpPr/>
          <p:nvPr/>
        </p:nvSpPr>
        <p:spPr>
          <a:xfrm>
            <a:off x="882157" y="7016140"/>
            <a:ext cx="5647913" cy="103172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ノードと次に運搬するブロックが置かれているノードのリスト。ここから経路を探索する。</a:t>
            </a:r>
            <a:endParaRPr lang="en-US" altLang="ja-JP" sz="1200" dirty="0">
              <a:solidFill>
                <a:schemeClr val="tx1"/>
              </a:solidFill>
            </a:endParaRPr>
          </a:p>
          <a:p>
            <a:r>
              <a:rPr lang="en-US" altLang="ja-JP" sz="1200" dirty="0">
                <a:solidFill>
                  <a:schemeClr val="tx1"/>
                </a:solidFill>
              </a:rPr>
              <a:t>Node:01,03,04,05,06,07,09,11,13,14,16,18,19,20,22</a:t>
            </a:r>
          </a:p>
        </p:txBody>
      </p:sp>
      <p:sp>
        <p:nvSpPr>
          <p:cNvPr id="119" name="正方形/長方形 118">
            <a:extLst>
              <a:ext uri="{FF2B5EF4-FFF2-40B4-BE49-F238E27FC236}">
                <a16:creationId xmlns:a16="http://schemas.microsoft.com/office/drawing/2014/main" id="{59910AE7-7944-A640-8EB1-75CDE903D357}"/>
              </a:ext>
            </a:extLst>
          </p:cNvPr>
          <p:cNvSpPr/>
          <p:nvPr/>
        </p:nvSpPr>
        <p:spPr>
          <a:xfrm>
            <a:off x="6965210" y="7221781"/>
            <a:ext cx="2253514" cy="55399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オープン・セット</a:t>
            </a:r>
            <a:endParaRPr lang="en-US" altLang="ja-JP" sz="1200" dirty="0">
              <a:solidFill>
                <a:schemeClr val="tx1"/>
              </a:solidFill>
            </a:endParaRPr>
          </a:p>
          <a:p>
            <a:r>
              <a:rPr lang="en-US" altLang="ja-JP" sz="1200" dirty="0">
                <a:solidFill>
                  <a:schemeClr val="tx1"/>
                </a:solidFill>
              </a:rPr>
              <a:t>Node:7,11,14,20</a:t>
            </a:r>
          </a:p>
        </p:txBody>
      </p:sp>
      <p:graphicFrame>
        <p:nvGraphicFramePr>
          <p:cNvPr id="2" name="表 1">
            <a:extLst>
              <a:ext uri="{FF2B5EF4-FFF2-40B4-BE49-F238E27FC236}">
                <a16:creationId xmlns:a16="http://schemas.microsoft.com/office/drawing/2014/main" id="{6EA4270D-33CF-4E4D-B964-20CC9155B6E2}"/>
              </a:ext>
            </a:extLst>
          </p:cNvPr>
          <p:cNvGraphicFramePr>
            <a:graphicFrameLocks noGrp="1"/>
          </p:cNvGraphicFramePr>
          <p:nvPr>
            <p:extLst>
              <p:ext uri="{D42A27DB-BD31-4B8C-83A1-F6EECF244321}">
                <p14:modId xmlns:p14="http://schemas.microsoft.com/office/powerpoint/2010/main" val="410558308"/>
              </p:ext>
            </p:extLst>
          </p:nvPr>
        </p:nvGraphicFramePr>
        <p:xfrm>
          <a:off x="934395" y="8905331"/>
          <a:ext cx="7157572" cy="1828800"/>
        </p:xfrm>
        <a:graphic>
          <a:graphicData uri="http://schemas.openxmlformats.org/drawingml/2006/table">
            <a:tbl>
              <a:tblPr firstRow="1" bandRow="1">
                <a:tableStyleId>{5940675A-B579-460E-94D1-54222C63F5DA}</a:tableStyleId>
              </a:tblPr>
              <a:tblGrid>
                <a:gridCol w="1789393">
                  <a:extLst>
                    <a:ext uri="{9D8B030D-6E8A-4147-A177-3AD203B41FA5}">
                      <a16:colId xmlns:a16="http://schemas.microsoft.com/office/drawing/2014/main" val="2014322315"/>
                    </a:ext>
                  </a:extLst>
                </a:gridCol>
                <a:gridCol w="1789393">
                  <a:extLst>
                    <a:ext uri="{9D8B030D-6E8A-4147-A177-3AD203B41FA5}">
                      <a16:colId xmlns:a16="http://schemas.microsoft.com/office/drawing/2014/main" val="3917650435"/>
                    </a:ext>
                  </a:extLst>
                </a:gridCol>
                <a:gridCol w="1789393">
                  <a:extLst>
                    <a:ext uri="{9D8B030D-6E8A-4147-A177-3AD203B41FA5}">
                      <a16:colId xmlns:a16="http://schemas.microsoft.com/office/drawing/2014/main" val="1460883885"/>
                    </a:ext>
                  </a:extLst>
                </a:gridCol>
                <a:gridCol w="1789393">
                  <a:extLst>
                    <a:ext uri="{9D8B030D-6E8A-4147-A177-3AD203B41FA5}">
                      <a16:colId xmlns:a16="http://schemas.microsoft.com/office/drawing/2014/main" val="4178609636"/>
                    </a:ext>
                  </a:extLst>
                </a:gridCol>
              </a:tblGrid>
              <a:tr h="321958">
                <a:tc>
                  <a:txBody>
                    <a:bodyPr/>
                    <a:lstStyle/>
                    <a:p>
                      <a:pPr algn="ctr"/>
                      <a:r>
                        <a:rPr kumimoji="1" lang="ja-JP" altLang="en-US"/>
                        <a:t>パス</a:t>
                      </a:r>
                    </a:p>
                  </a:txBody>
                  <a:tcPr anchor="ctr"/>
                </a:tc>
                <a:tc>
                  <a:txBody>
                    <a:bodyPr/>
                    <a:lstStyle/>
                    <a:p>
                      <a:pPr algn="ctr"/>
                      <a:r>
                        <a:rPr kumimoji="1" lang="ja-JP" altLang="en-US"/>
                        <a:t>パスコスト</a:t>
                      </a:r>
                      <a:r>
                        <a:rPr kumimoji="1" lang="en-US" altLang="ja-JP" dirty="0"/>
                        <a:t>(s)</a:t>
                      </a:r>
                      <a:endParaRPr kumimoji="1" lang="ja-JP" altLang="en-US"/>
                    </a:p>
                  </a:txBody>
                  <a:tcPr anchor="ctr"/>
                </a:tc>
                <a:tc>
                  <a:txBody>
                    <a:bodyPr/>
                    <a:lstStyle/>
                    <a:p>
                      <a:pPr algn="ctr"/>
                      <a:r>
                        <a:rPr kumimoji="1" lang="ja-JP" altLang="en-US"/>
                        <a:t>推定距離</a:t>
                      </a:r>
                      <a:r>
                        <a:rPr kumimoji="1" lang="en-US" altLang="ja-JP" dirty="0"/>
                        <a:t>(h)</a:t>
                      </a:r>
                      <a:endParaRPr kumimoji="1" lang="ja-JP" altLang="en-US"/>
                    </a:p>
                  </a:txBody>
                  <a:tcPr anchor="ctr"/>
                </a:tc>
                <a:tc>
                  <a:txBody>
                    <a:bodyPr/>
                    <a:lstStyle/>
                    <a:p>
                      <a:pPr algn="ctr"/>
                      <a:r>
                        <a:rPr kumimoji="1" lang="ja-JP" altLang="en-US"/>
                        <a:t>合計</a:t>
                      </a:r>
                      <a:r>
                        <a:rPr kumimoji="1" lang="en-US" altLang="ja-JP" dirty="0"/>
                        <a:t>(f</a:t>
                      </a:r>
                      <a:r>
                        <a:rPr kumimoji="1" lang="ja-JP" altLang="en-US"/>
                        <a:t>スコア</a:t>
                      </a:r>
                      <a:r>
                        <a:rPr kumimoji="1" lang="en-US" altLang="ja-JP" dirty="0"/>
                        <a:t>)</a:t>
                      </a:r>
                      <a:endParaRPr kumimoji="1" lang="ja-JP" altLang="en-US"/>
                    </a:p>
                  </a:txBody>
                  <a:tcPr anchor="ctr"/>
                </a:tc>
                <a:extLst>
                  <a:ext uri="{0D108BD9-81ED-4DB2-BD59-A6C34878D82A}">
                    <a16:rowId xmlns:a16="http://schemas.microsoft.com/office/drawing/2014/main" val="1772441313"/>
                  </a:ext>
                </a:extLst>
              </a:tr>
              <a:tr h="321958">
                <a:tc>
                  <a:txBody>
                    <a:bodyPr/>
                    <a:lstStyle/>
                    <a:p>
                      <a:pPr algn="ctr"/>
                      <a:r>
                        <a:rPr kumimoji="1" lang="en-US" altLang="ja-JP" dirty="0"/>
                        <a:t>13-7</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en-US" altLang="ja-JP" dirty="0"/>
                        <a:t>741</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3672698033"/>
                  </a:ext>
                </a:extLst>
              </a:tr>
              <a:tr h="321958">
                <a:tc>
                  <a:txBody>
                    <a:bodyPr/>
                    <a:lstStyle/>
                    <a:p>
                      <a:pPr algn="ctr"/>
                      <a:r>
                        <a:rPr kumimoji="1" lang="en-US" altLang="ja-JP" dirty="0"/>
                        <a:t>13-11</a:t>
                      </a:r>
                      <a:endParaRPr kumimoji="1" lang="ja-JP" altLang="en-US"/>
                    </a:p>
                  </a:txBody>
                  <a:tcPr anchor="ctr"/>
                </a:tc>
                <a:tc>
                  <a:txBody>
                    <a:bodyPr/>
                    <a:lstStyle/>
                    <a:p>
                      <a:pPr algn="ctr"/>
                      <a:r>
                        <a:rPr kumimoji="1" lang="en-US" altLang="ja-JP" dirty="0"/>
                        <a:t>247</a:t>
                      </a:r>
                      <a:endParaRPr kumimoji="1" lang="ja-JP" altLang="en-US"/>
                    </a:p>
                  </a:txBody>
                  <a:tcPr anchor="ctr"/>
                </a:tc>
                <a:tc>
                  <a:txBody>
                    <a:bodyPr/>
                    <a:lstStyle/>
                    <a:p>
                      <a:pPr algn="ctr"/>
                      <a:r>
                        <a:rPr kumimoji="1" lang="en-US" altLang="ja-JP" dirty="0"/>
                        <a:t>494</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1174669579"/>
                  </a:ext>
                </a:extLst>
              </a:tr>
              <a:tr h="321958">
                <a:tc>
                  <a:txBody>
                    <a:bodyPr/>
                    <a:lstStyle/>
                    <a:p>
                      <a:pPr algn="ctr"/>
                      <a:r>
                        <a:rPr kumimoji="1" lang="en-US" altLang="ja-JP" dirty="0"/>
                        <a:t>13-14</a:t>
                      </a:r>
                      <a:endParaRPr kumimoji="1" lang="ja-JP" altLang="en-US"/>
                    </a:p>
                  </a:txBody>
                  <a:tcPr anchor="ctr">
                    <a:solidFill>
                      <a:srgbClr val="92D050"/>
                    </a:solidFill>
                  </a:tcPr>
                </a:tc>
                <a:tc>
                  <a:txBody>
                    <a:bodyPr/>
                    <a:lstStyle/>
                    <a:p>
                      <a:pPr algn="ctr"/>
                      <a:r>
                        <a:rPr kumimoji="1" lang="en-US" altLang="ja-JP" dirty="0"/>
                        <a:t>350</a:t>
                      </a:r>
                      <a:endParaRPr kumimoji="1" lang="ja-JP" altLang="en-US"/>
                    </a:p>
                  </a:txBody>
                  <a:tcPr anchor="ctr">
                    <a:solidFill>
                      <a:srgbClr val="92D050"/>
                    </a:solidFill>
                  </a:tcPr>
                </a:tc>
                <a:tc>
                  <a:txBody>
                    <a:bodyPr/>
                    <a:lstStyle/>
                    <a:p>
                      <a:pPr algn="ctr"/>
                      <a:r>
                        <a:rPr kumimoji="1" lang="en-US" altLang="ja-JP" dirty="0"/>
                        <a:t>247</a:t>
                      </a:r>
                      <a:endParaRPr kumimoji="1" lang="ja-JP" altLang="en-US"/>
                    </a:p>
                  </a:txBody>
                  <a:tcPr anchor="ctr">
                    <a:solidFill>
                      <a:srgbClr val="92D050"/>
                    </a:solidFill>
                  </a:tcPr>
                </a:tc>
                <a:tc>
                  <a:txBody>
                    <a:bodyPr/>
                    <a:lstStyle/>
                    <a:p>
                      <a:pPr algn="ctr"/>
                      <a:r>
                        <a:rPr kumimoji="1" lang="en-US" altLang="ja-JP" dirty="0"/>
                        <a:t>597</a:t>
                      </a:r>
                      <a:endParaRPr kumimoji="1" lang="ja-JP" altLang="en-US"/>
                    </a:p>
                  </a:txBody>
                  <a:tcPr anchor="ctr">
                    <a:solidFill>
                      <a:srgbClr val="92D050"/>
                    </a:solidFill>
                  </a:tcPr>
                </a:tc>
                <a:extLst>
                  <a:ext uri="{0D108BD9-81ED-4DB2-BD59-A6C34878D82A}">
                    <a16:rowId xmlns:a16="http://schemas.microsoft.com/office/drawing/2014/main" val="1678644493"/>
                  </a:ext>
                </a:extLst>
              </a:tr>
              <a:tr h="321958">
                <a:tc>
                  <a:txBody>
                    <a:bodyPr/>
                    <a:lstStyle/>
                    <a:p>
                      <a:pPr algn="ctr"/>
                      <a:r>
                        <a:rPr kumimoji="1" lang="en-US" altLang="ja-JP" dirty="0"/>
                        <a:t>13-20</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ja-JP" altLang="en-US"/>
                        <a:t>○○</a:t>
                      </a:r>
                    </a:p>
                  </a:txBody>
                  <a:tcPr anchor="ctr"/>
                </a:tc>
                <a:tc>
                  <a:txBody>
                    <a:bodyPr/>
                    <a:lstStyle/>
                    <a:p>
                      <a:pPr algn="ctr"/>
                      <a:r>
                        <a:rPr kumimoji="1" lang="ja-JP" altLang="en-US"/>
                        <a:t>○○</a:t>
                      </a:r>
                    </a:p>
                  </a:txBody>
                  <a:tcPr anchor="ctr"/>
                </a:tc>
                <a:extLst>
                  <a:ext uri="{0D108BD9-81ED-4DB2-BD59-A6C34878D82A}">
                    <a16:rowId xmlns:a16="http://schemas.microsoft.com/office/drawing/2014/main" val="2121530834"/>
                  </a:ext>
                </a:extLst>
              </a:tr>
            </a:tbl>
          </a:graphicData>
        </a:graphic>
      </p:graphicFrame>
      <p:sp>
        <p:nvSpPr>
          <p:cNvPr id="122" name="角丸四角形 121">
            <a:extLst>
              <a:ext uri="{FF2B5EF4-FFF2-40B4-BE49-F238E27FC236}">
                <a16:creationId xmlns:a16="http://schemas.microsoft.com/office/drawing/2014/main" id="{85B5F1FB-DFCE-B74E-85D5-48E7A0B78A54}"/>
              </a:ext>
            </a:extLst>
          </p:cNvPr>
          <p:cNvSpPr/>
          <p:nvPr/>
        </p:nvSpPr>
        <p:spPr>
          <a:xfrm>
            <a:off x="950953" y="8258893"/>
            <a:ext cx="65731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オープン・セットの各ノードの</a:t>
            </a:r>
            <a:r>
              <a:rPr kumimoji="1" lang="en-US" altLang="ja-JP" dirty="0">
                <a:solidFill>
                  <a:schemeClr val="tx1"/>
                </a:solidFill>
              </a:rPr>
              <a:t>f</a:t>
            </a:r>
            <a:r>
              <a:rPr kumimoji="1" lang="ja-JP" altLang="en-US">
                <a:solidFill>
                  <a:schemeClr val="tx1"/>
                </a:solidFill>
              </a:rPr>
              <a:t>スコアを求める</a:t>
            </a:r>
            <a:endParaRPr kumimoji="1" lang="ja-JP" altLang="en-US" dirty="0" err="1">
              <a:solidFill>
                <a:schemeClr val="tx1"/>
              </a:solidFill>
            </a:endParaRPr>
          </a:p>
        </p:txBody>
      </p:sp>
      <p:sp>
        <p:nvSpPr>
          <p:cNvPr id="123" name="角丸四角形 122">
            <a:extLst>
              <a:ext uri="{FF2B5EF4-FFF2-40B4-BE49-F238E27FC236}">
                <a16:creationId xmlns:a16="http://schemas.microsoft.com/office/drawing/2014/main" id="{75FDBC6D-AD33-8D4D-890A-32221BF6A0F9}"/>
              </a:ext>
            </a:extLst>
          </p:cNvPr>
          <p:cNvSpPr/>
          <p:nvPr/>
        </p:nvSpPr>
        <p:spPr>
          <a:xfrm>
            <a:off x="1028467" y="10901105"/>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クローズ</a:t>
            </a:r>
            <a:r>
              <a:rPr kumimoji="1" lang="ja-JP" altLang="en-US">
                <a:solidFill>
                  <a:schemeClr val="tx1"/>
                </a:solidFill>
              </a:rPr>
              <a:t>・セットに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2A5F9759-983A-574D-84F2-2885EBD49B70}"/>
              </a:ext>
            </a:extLst>
          </p:cNvPr>
          <p:cNvSpPr/>
          <p:nvPr/>
        </p:nvSpPr>
        <p:spPr>
          <a:xfrm>
            <a:off x="5941144" y="10899925"/>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クローズ・セット</a:t>
            </a:r>
            <a:endParaRPr lang="en-US" altLang="ja-JP" sz="1200" dirty="0">
              <a:solidFill>
                <a:schemeClr val="tx1"/>
              </a:solidFill>
            </a:endParaRPr>
          </a:p>
          <a:p>
            <a:r>
              <a:rPr lang="en-US" altLang="ja-JP" sz="1200" dirty="0">
                <a:solidFill>
                  <a:schemeClr val="tx1"/>
                </a:solidFill>
              </a:rPr>
              <a:t>Node:13, 14</a:t>
            </a:r>
          </a:p>
        </p:txBody>
      </p:sp>
      <p:sp>
        <p:nvSpPr>
          <p:cNvPr id="125" name="角丸四角形 124">
            <a:extLst>
              <a:ext uri="{FF2B5EF4-FFF2-40B4-BE49-F238E27FC236}">
                <a16:creationId xmlns:a16="http://schemas.microsoft.com/office/drawing/2014/main" id="{CDBC304F-4EF4-5645-88DF-CA005CF5370F}"/>
              </a:ext>
            </a:extLst>
          </p:cNvPr>
          <p:cNvSpPr/>
          <p:nvPr/>
        </p:nvSpPr>
        <p:spPr>
          <a:xfrm>
            <a:off x="1042460" y="12023178"/>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コマンド</a:t>
            </a:r>
            <a:r>
              <a:rPr kumimoji="1" lang="ja-JP" altLang="en-US">
                <a:solidFill>
                  <a:schemeClr val="tx1"/>
                </a:solidFill>
              </a:rPr>
              <a:t>・リストに</a:t>
            </a:r>
            <a:r>
              <a:rPr lang="ja-JP" altLang="en-US">
                <a:solidFill>
                  <a:schemeClr val="tx1"/>
                </a:solidFill>
              </a:rPr>
              <a:t>前進</a:t>
            </a:r>
            <a:r>
              <a:rPr kumimoji="1" lang="ja-JP" altLang="en-US">
                <a:solidFill>
                  <a:schemeClr val="tx1"/>
                </a:solidFill>
              </a:rPr>
              <a:t>を追加</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E344FC31-F0C3-3049-A7C6-B2C5C1D6D1A4}"/>
              </a:ext>
            </a:extLst>
          </p:cNvPr>
          <p:cNvSpPr/>
          <p:nvPr/>
        </p:nvSpPr>
        <p:spPr>
          <a:xfrm>
            <a:off x="5957798" y="12021998"/>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endParaRPr lang="en-US" altLang="ja-JP" sz="1200" dirty="0">
              <a:solidFill>
                <a:schemeClr val="tx1"/>
              </a:solidFill>
            </a:endParaRPr>
          </a:p>
          <a:p>
            <a:r>
              <a:rPr lang="ja-JP" altLang="en-US" sz="1200">
                <a:solidFill>
                  <a:schemeClr val="tx1"/>
                </a:solidFill>
              </a:rPr>
              <a:t>前進</a:t>
            </a:r>
            <a:endParaRPr lang="en-US" altLang="ja-JP" sz="1200" dirty="0">
              <a:solidFill>
                <a:schemeClr val="tx1"/>
              </a:solidFill>
            </a:endParaRPr>
          </a:p>
        </p:txBody>
      </p:sp>
      <p:sp>
        <p:nvSpPr>
          <p:cNvPr id="135" name="正方形/長方形 134">
            <a:extLst>
              <a:ext uri="{FF2B5EF4-FFF2-40B4-BE49-F238E27FC236}">
                <a16:creationId xmlns:a16="http://schemas.microsoft.com/office/drawing/2014/main" id="{6FCD09A2-3832-C641-9278-49C4C2834600}"/>
              </a:ext>
            </a:extLst>
          </p:cNvPr>
          <p:cNvSpPr/>
          <p:nvPr/>
        </p:nvSpPr>
        <p:spPr>
          <a:xfrm>
            <a:off x="5941144" y="11519580"/>
            <a:ext cx="2253514"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カレント・ノード</a:t>
            </a:r>
            <a:r>
              <a:rPr lang="en-US" altLang="ja-JP" sz="1200" dirty="0">
                <a:solidFill>
                  <a:schemeClr val="tx1"/>
                </a:solidFill>
              </a:rPr>
              <a:t>:14</a:t>
            </a:r>
            <a:endParaRPr lang="ja-JP" altLang="en-US" sz="1200">
              <a:solidFill>
                <a:schemeClr val="tx1"/>
              </a:solidFill>
            </a:endParaRPr>
          </a:p>
        </p:txBody>
      </p:sp>
      <p:sp>
        <p:nvSpPr>
          <p:cNvPr id="136" name="角丸四角形 135">
            <a:extLst>
              <a:ext uri="{FF2B5EF4-FFF2-40B4-BE49-F238E27FC236}">
                <a16:creationId xmlns:a16="http://schemas.microsoft.com/office/drawing/2014/main" id="{C69353D9-6223-6B4F-92DF-44CFCA476C92}"/>
              </a:ext>
            </a:extLst>
          </p:cNvPr>
          <p:cNvSpPr/>
          <p:nvPr/>
        </p:nvSpPr>
        <p:spPr>
          <a:xfrm>
            <a:off x="1042460" y="11481805"/>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現在ノード</a:t>
            </a:r>
            <a:r>
              <a:rPr kumimoji="1" lang="ja-JP" altLang="en-US">
                <a:solidFill>
                  <a:schemeClr val="tx1"/>
                </a:solidFill>
              </a:rPr>
              <a:t>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29" name="角丸四角形 128">
            <a:extLst>
              <a:ext uri="{FF2B5EF4-FFF2-40B4-BE49-F238E27FC236}">
                <a16:creationId xmlns:a16="http://schemas.microsoft.com/office/drawing/2014/main" id="{E826551F-93DD-B24D-A131-295226B46E37}"/>
              </a:ext>
            </a:extLst>
          </p:cNvPr>
          <p:cNvSpPr/>
          <p:nvPr/>
        </p:nvSpPr>
        <p:spPr>
          <a:xfrm>
            <a:off x="211917" y="863044"/>
            <a:ext cx="7059754"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次ノードの隣接に</a:t>
            </a:r>
            <a:r>
              <a:rPr kumimoji="1" lang="ja-JP" altLang="en-US">
                <a:solidFill>
                  <a:schemeClr val="tx1"/>
                </a:solidFill>
              </a:rPr>
              <a:t>運搬先ノードがあるか確認</a:t>
            </a:r>
            <a:endParaRPr kumimoji="1" lang="ja-JP" altLang="en-US" dirty="0" err="1">
              <a:solidFill>
                <a:schemeClr val="tx1"/>
              </a:solidFill>
            </a:endParaRPr>
          </a:p>
        </p:txBody>
      </p:sp>
    </p:spTree>
    <p:extLst>
      <p:ext uri="{BB962C8B-B14F-4D97-AF65-F5344CB8AC3E}">
        <p14:creationId xmlns:p14="http://schemas.microsoft.com/office/powerpoint/2010/main" val="215993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設計ブロック</a:t>
            </a:r>
            <a:endParaRPr kumimoji="1" lang="ja-JP" altLang="en-US" dirty="0">
              <a:solidFill>
                <a:schemeClr val="tx1"/>
              </a:solidFill>
            </a:endParaRPr>
          </a:p>
        </p:txBody>
      </p:sp>
      <p:grpSp>
        <p:nvGrpSpPr>
          <p:cNvPr id="14" name="グループ化 13"/>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68" name="フリーフォーム 67"/>
          <p:cNvSpPr/>
          <p:nvPr/>
        </p:nvSpPr>
        <p:spPr>
          <a:xfrm>
            <a:off x="503853" y="326571"/>
            <a:ext cx="6158204" cy="4077478"/>
          </a:xfrm>
          <a:custGeom>
            <a:avLst/>
            <a:gdLst>
              <a:gd name="connsiteX0" fmla="*/ 0 w 6148873"/>
              <a:gd name="connsiteY0" fmla="*/ 1828800 h 4077478"/>
              <a:gd name="connsiteX1" fmla="*/ 2985796 w 6148873"/>
              <a:gd name="connsiteY1" fmla="*/ 1828800 h 4077478"/>
              <a:gd name="connsiteX2" fmla="*/ 2985796 w 6148873"/>
              <a:gd name="connsiteY2" fmla="*/ 4077478 h 4077478"/>
              <a:gd name="connsiteX3" fmla="*/ 6148873 w 6148873"/>
              <a:gd name="connsiteY3" fmla="*/ 4077478 h 4077478"/>
              <a:gd name="connsiteX4" fmla="*/ 6148873 w 6148873"/>
              <a:gd name="connsiteY4" fmla="*/ 2631233 h 4077478"/>
              <a:gd name="connsiteX5" fmla="*/ 4488024 w 6148873"/>
              <a:gd name="connsiteY5" fmla="*/ 2631233 h 4077478"/>
              <a:gd name="connsiteX6" fmla="*/ 4488024 w 6148873"/>
              <a:gd name="connsiteY6" fmla="*/ 1959429 h 4077478"/>
              <a:gd name="connsiteX7" fmla="*/ 3191069 w 6148873"/>
              <a:gd name="connsiteY7" fmla="*/ 1959429 h 4077478"/>
              <a:gd name="connsiteX8" fmla="*/ 3191069 w 6148873"/>
              <a:gd name="connsiteY8" fmla="*/ 0 h 4077478"/>
              <a:gd name="connsiteX9" fmla="*/ 55983 w 6148873"/>
              <a:gd name="connsiteY9" fmla="*/ 0 h 4077478"/>
              <a:gd name="connsiteX10" fmla="*/ 0 w 6148873"/>
              <a:gd name="connsiteY10" fmla="*/ 1828800 h 4077478"/>
              <a:gd name="connsiteX0" fmla="*/ 9331 w 6158204"/>
              <a:gd name="connsiteY0" fmla="*/ 1828800 h 4077478"/>
              <a:gd name="connsiteX1" fmla="*/ 2995127 w 6158204"/>
              <a:gd name="connsiteY1" fmla="*/ 1828800 h 4077478"/>
              <a:gd name="connsiteX2" fmla="*/ 2995127 w 6158204"/>
              <a:gd name="connsiteY2" fmla="*/ 4077478 h 4077478"/>
              <a:gd name="connsiteX3" fmla="*/ 6158204 w 6158204"/>
              <a:gd name="connsiteY3" fmla="*/ 4077478 h 4077478"/>
              <a:gd name="connsiteX4" fmla="*/ 6158204 w 6158204"/>
              <a:gd name="connsiteY4" fmla="*/ 2631233 h 4077478"/>
              <a:gd name="connsiteX5" fmla="*/ 4497355 w 6158204"/>
              <a:gd name="connsiteY5" fmla="*/ 2631233 h 4077478"/>
              <a:gd name="connsiteX6" fmla="*/ 4497355 w 6158204"/>
              <a:gd name="connsiteY6" fmla="*/ 1959429 h 4077478"/>
              <a:gd name="connsiteX7" fmla="*/ 3200400 w 6158204"/>
              <a:gd name="connsiteY7" fmla="*/ 1959429 h 4077478"/>
              <a:gd name="connsiteX8" fmla="*/ 3200400 w 6158204"/>
              <a:gd name="connsiteY8" fmla="*/ 0 h 4077478"/>
              <a:gd name="connsiteX9" fmla="*/ 0 w 6158204"/>
              <a:gd name="connsiteY9" fmla="*/ 0 h 4077478"/>
              <a:gd name="connsiteX10" fmla="*/ 9331 w 6158204"/>
              <a:gd name="connsiteY10" fmla="*/ 1828800 h 407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204" h="4077478">
                <a:moveTo>
                  <a:pt x="9331" y="1828800"/>
                </a:moveTo>
                <a:lnTo>
                  <a:pt x="2995127" y="1828800"/>
                </a:lnTo>
                <a:lnTo>
                  <a:pt x="2995127" y="4077478"/>
                </a:lnTo>
                <a:lnTo>
                  <a:pt x="6158204" y="4077478"/>
                </a:lnTo>
                <a:lnTo>
                  <a:pt x="6158204" y="2631233"/>
                </a:lnTo>
                <a:lnTo>
                  <a:pt x="4497355" y="2631233"/>
                </a:lnTo>
                <a:lnTo>
                  <a:pt x="4497355" y="1959429"/>
                </a:lnTo>
                <a:lnTo>
                  <a:pt x="3200400" y="1959429"/>
                </a:lnTo>
                <a:lnTo>
                  <a:pt x="3200400" y="0"/>
                </a:lnTo>
                <a:lnTo>
                  <a:pt x="0" y="0"/>
                </a:lnTo>
                <a:cubicBezTo>
                  <a:pt x="3110" y="609600"/>
                  <a:pt x="6221" y="1219200"/>
                  <a:pt x="9331" y="1828800"/>
                </a:cubicBezTo>
                <a:close/>
              </a:path>
            </a:pathLst>
          </a:custGeom>
          <a:solidFill>
            <a:srgbClr val="70AD47">
              <a:alpha val="20000"/>
            </a:srgbClr>
          </a:solid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ln>
                <a:solidFill>
                  <a:schemeClr val="tx1"/>
                </a:solidFill>
                <a:prstDash val="sysDash"/>
              </a:ln>
              <a:solidFill>
                <a:schemeClr val="tx1"/>
              </a:solidFill>
            </a:endParaRPr>
          </a:p>
        </p:txBody>
      </p:sp>
      <p:sp>
        <p:nvSpPr>
          <p:cNvPr id="71" name="フリーフォーム 70"/>
          <p:cNvSpPr/>
          <p:nvPr/>
        </p:nvSpPr>
        <p:spPr>
          <a:xfrm>
            <a:off x="5515521" y="372749"/>
            <a:ext cx="1840448" cy="5498048"/>
          </a:xfrm>
          <a:custGeom>
            <a:avLst/>
            <a:gdLst>
              <a:gd name="connsiteX0" fmla="*/ 0 w 1840448"/>
              <a:gd name="connsiteY0" fmla="*/ 5498048 h 5498048"/>
              <a:gd name="connsiteX1" fmla="*/ 1840448 w 1840448"/>
              <a:gd name="connsiteY1" fmla="*/ 5498048 h 5498048"/>
              <a:gd name="connsiteX2" fmla="*/ 1840448 w 1840448"/>
              <a:gd name="connsiteY2" fmla="*/ 0 h 5498048"/>
              <a:gd name="connsiteX3" fmla="*/ 17473 w 1840448"/>
              <a:gd name="connsiteY3" fmla="*/ 0 h 5498048"/>
              <a:gd name="connsiteX4" fmla="*/ 17473 w 1840448"/>
              <a:gd name="connsiteY4" fmla="*/ 2504408 h 5498048"/>
              <a:gd name="connsiteX5" fmla="*/ 1432754 w 1840448"/>
              <a:gd name="connsiteY5" fmla="*/ 2504408 h 5498048"/>
              <a:gd name="connsiteX6" fmla="*/ 1421106 w 1840448"/>
              <a:gd name="connsiteY6" fmla="*/ 2591771 h 5498048"/>
              <a:gd name="connsiteX7" fmla="*/ 1421106 w 1840448"/>
              <a:gd name="connsiteY7" fmla="*/ 4339032 h 5498048"/>
              <a:gd name="connsiteX8" fmla="*/ 17473 w 1840448"/>
              <a:gd name="connsiteY8" fmla="*/ 4339032 h 5498048"/>
              <a:gd name="connsiteX9" fmla="*/ 17473 w 1840448"/>
              <a:gd name="connsiteY9" fmla="*/ 5468927 h 549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448" h="5498048">
                <a:moveTo>
                  <a:pt x="0" y="5498048"/>
                </a:moveTo>
                <a:lnTo>
                  <a:pt x="1840448" y="5498048"/>
                </a:lnTo>
                <a:lnTo>
                  <a:pt x="1840448" y="0"/>
                </a:lnTo>
                <a:lnTo>
                  <a:pt x="17473" y="0"/>
                </a:lnTo>
                <a:lnTo>
                  <a:pt x="17473" y="2504408"/>
                </a:lnTo>
                <a:lnTo>
                  <a:pt x="1432754" y="2504408"/>
                </a:lnTo>
                <a:cubicBezTo>
                  <a:pt x="1426801" y="2593708"/>
                  <a:pt x="1456116" y="2591771"/>
                  <a:pt x="1421106" y="2591771"/>
                </a:cubicBezTo>
                <a:lnTo>
                  <a:pt x="1421106" y="4339032"/>
                </a:lnTo>
                <a:lnTo>
                  <a:pt x="17473" y="4339032"/>
                </a:lnTo>
                <a:lnTo>
                  <a:pt x="17473" y="5468927"/>
                </a:lnTo>
              </a:path>
            </a:pathLst>
          </a:custGeom>
          <a:solidFill>
            <a:srgbClr val="5B9BD5">
              <a:alpha val="20000"/>
            </a:srgbClr>
          </a:solidFill>
          <a:ln w="571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フリーフォーム 76"/>
          <p:cNvSpPr/>
          <p:nvPr/>
        </p:nvSpPr>
        <p:spPr>
          <a:xfrm>
            <a:off x="5500688" y="3781425"/>
            <a:ext cx="3998714" cy="2962275"/>
          </a:xfrm>
          <a:custGeom>
            <a:avLst/>
            <a:gdLst>
              <a:gd name="connsiteX0" fmla="*/ 0 w 3998714"/>
              <a:gd name="connsiteY0" fmla="*/ 2181225 h 2962275"/>
              <a:gd name="connsiteX1" fmla="*/ 2185987 w 3998714"/>
              <a:gd name="connsiteY1" fmla="*/ 2181225 h 2962275"/>
              <a:gd name="connsiteX2" fmla="*/ 2185987 w 3998714"/>
              <a:gd name="connsiteY2" fmla="*/ 0 h 2962275"/>
              <a:gd name="connsiteX3" fmla="*/ 3986212 w 3998714"/>
              <a:gd name="connsiteY3" fmla="*/ 0 h 2962275"/>
              <a:gd name="connsiteX4" fmla="*/ 3971925 w 3998714"/>
              <a:gd name="connsiteY4" fmla="*/ 152400 h 2962275"/>
              <a:gd name="connsiteX5" fmla="*/ 3971925 w 3998714"/>
              <a:gd name="connsiteY5" fmla="*/ 2962275 h 2962275"/>
              <a:gd name="connsiteX6" fmla="*/ 19050 w 3998714"/>
              <a:gd name="connsiteY6" fmla="*/ 2962275 h 2962275"/>
              <a:gd name="connsiteX7" fmla="*/ 0 w 3998714"/>
              <a:gd name="connsiteY7" fmla="*/ 2181225 h 296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8714" h="2962275">
                <a:moveTo>
                  <a:pt x="0" y="2181225"/>
                </a:moveTo>
                <a:lnTo>
                  <a:pt x="2185987" y="2181225"/>
                </a:lnTo>
                <a:lnTo>
                  <a:pt x="2185987" y="0"/>
                </a:lnTo>
                <a:lnTo>
                  <a:pt x="3986212" y="0"/>
                </a:lnTo>
                <a:cubicBezTo>
                  <a:pt x="3981336" y="151186"/>
                  <a:pt x="4025491" y="125620"/>
                  <a:pt x="3971925" y="152400"/>
                </a:cubicBezTo>
                <a:lnTo>
                  <a:pt x="3971925" y="2962275"/>
                </a:lnTo>
                <a:lnTo>
                  <a:pt x="19050" y="2962275"/>
                </a:lnTo>
                <a:lnTo>
                  <a:pt x="0" y="2181225"/>
                </a:lnTo>
                <a:close/>
              </a:path>
            </a:pathLst>
          </a:custGeom>
          <a:solidFill>
            <a:srgbClr val="FF0000">
              <a:alpha val="10196"/>
            </a:srgb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p:cNvSpPr/>
          <p:nvPr/>
        </p:nvSpPr>
        <p:spPr>
          <a:xfrm>
            <a:off x="3791744" y="260648"/>
            <a:ext cx="1708944" cy="2016224"/>
          </a:xfrm>
          <a:prstGeom prst="rect">
            <a:avLst/>
          </a:prstGeom>
          <a:solidFill>
            <a:srgbClr val="7030A0">
              <a:alpha val="10196"/>
            </a:srgbClr>
          </a:solid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p:cNvSpPr/>
          <p:nvPr/>
        </p:nvSpPr>
        <p:spPr>
          <a:xfrm>
            <a:off x="2936627" y="4501250"/>
            <a:ext cx="2161175" cy="2240118"/>
          </a:xfrm>
          <a:prstGeom prst="rect">
            <a:avLst/>
          </a:prstGeom>
          <a:solidFill>
            <a:schemeClr val="accent4">
              <a:alpha val="10196"/>
            </a:schemeClr>
          </a:solidFill>
          <a:ln w="381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id="{DBA78A03-1570-114B-9FD5-B782F05B2557}"/>
              </a:ext>
            </a:extLst>
          </p:cNvPr>
          <p:cNvSpPr/>
          <p:nvPr/>
        </p:nvSpPr>
        <p:spPr>
          <a:xfrm>
            <a:off x="8400256" y="3486471"/>
            <a:ext cx="1565986"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①走行体制御ブロック</a:t>
            </a:r>
            <a:endParaRPr kumimoji="1" lang="en-US" altLang="ja-JP" sz="1000" b="1" dirty="0">
              <a:solidFill>
                <a:schemeClr val="tx1"/>
              </a:solidFill>
            </a:endParaRPr>
          </a:p>
        </p:txBody>
      </p:sp>
      <p:sp>
        <p:nvSpPr>
          <p:cNvPr id="80" name="正方形/長方形 79">
            <a:extLst>
              <a:ext uri="{FF2B5EF4-FFF2-40B4-BE49-F238E27FC236}">
                <a16:creationId xmlns:a16="http://schemas.microsoft.com/office/drawing/2014/main" id="{DBA78A03-1570-114B-9FD5-B782F05B2557}"/>
              </a:ext>
            </a:extLst>
          </p:cNvPr>
          <p:cNvSpPr/>
          <p:nvPr/>
        </p:nvSpPr>
        <p:spPr>
          <a:xfrm>
            <a:off x="353550" y="2247370"/>
            <a:ext cx="1862998"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③データ通信ブロック</a:t>
            </a:r>
            <a:endParaRPr kumimoji="1" lang="en-US" altLang="ja-JP" sz="1000" b="1" dirty="0">
              <a:solidFill>
                <a:schemeClr val="tx1"/>
              </a:solidFill>
            </a:endParaRPr>
          </a:p>
        </p:txBody>
      </p:sp>
      <p:sp>
        <p:nvSpPr>
          <p:cNvPr id="81" name="正方形/長方形 80">
            <a:extLst>
              <a:ext uri="{FF2B5EF4-FFF2-40B4-BE49-F238E27FC236}">
                <a16:creationId xmlns:a16="http://schemas.microsoft.com/office/drawing/2014/main" id="{DBA78A03-1570-114B-9FD5-B782F05B2557}"/>
              </a:ext>
            </a:extLst>
          </p:cNvPr>
          <p:cNvSpPr/>
          <p:nvPr/>
        </p:nvSpPr>
        <p:spPr>
          <a:xfrm>
            <a:off x="3786045" y="0"/>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④画像処理・</a:t>
            </a:r>
            <a:r>
              <a:rPr lang="en-US" altLang="ja-JP" sz="1000" b="1" dirty="0">
                <a:solidFill>
                  <a:schemeClr val="tx1"/>
                </a:solidFill>
              </a:rPr>
              <a:t>Deep Learning</a:t>
            </a:r>
            <a:r>
              <a:rPr lang="ja-JP" altLang="en-US" sz="1000" b="1" dirty="0">
                <a:solidFill>
                  <a:schemeClr val="tx1"/>
                </a:solidFill>
              </a:rPr>
              <a:t>ブロック</a:t>
            </a:r>
            <a:endParaRPr kumimoji="1" lang="en-US" altLang="ja-JP" sz="1000" b="1" dirty="0">
              <a:solidFill>
                <a:schemeClr val="tx1"/>
              </a:solidFill>
            </a:endParaRPr>
          </a:p>
        </p:txBody>
      </p:sp>
      <p:sp>
        <p:nvSpPr>
          <p:cNvPr id="82" name="正方形/長方形 81">
            <a:extLst>
              <a:ext uri="{FF2B5EF4-FFF2-40B4-BE49-F238E27FC236}">
                <a16:creationId xmlns:a16="http://schemas.microsoft.com/office/drawing/2014/main" id="{DBA78A03-1570-114B-9FD5-B782F05B2557}"/>
              </a:ext>
            </a:extLst>
          </p:cNvPr>
          <p:cNvSpPr/>
          <p:nvPr/>
        </p:nvSpPr>
        <p:spPr>
          <a:xfrm>
            <a:off x="7416649" y="1813942"/>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⑤経路探索・目標動作決定ブロック</a:t>
            </a:r>
            <a:endParaRPr kumimoji="1" lang="en-US" altLang="ja-JP" sz="1000" b="1" dirty="0">
              <a:solidFill>
                <a:schemeClr val="tx1"/>
              </a:solidFill>
            </a:endParaRPr>
          </a:p>
        </p:txBody>
      </p:sp>
      <p:sp>
        <p:nvSpPr>
          <p:cNvPr id="83" name="正方形/長方形 82">
            <a:extLst>
              <a:ext uri="{FF2B5EF4-FFF2-40B4-BE49-F238E27FC236}">
                <a16:creationId xmlns:a16="http://schemas.microsoft.com/office/drawing/2014/main" id="{DBA78A03-1570-114B-9FD5-B782F05B2557}"/>
              </a:ext>
            </a:extLst>
          </p:cNvPr>
          <p:cNvSpPr/>
          <p:nvPr/>
        </p:nvSpPr>
        <p:spPr>
          <a:xfrm>
            <a:off x="929347" y="4149483"/>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②自己位置・ライン推定ブロック</a:t>
            </a:r>
            <a:endParaRPr kumimoji="1" lang="en-US" altLang="ja-JP" sz="1000" b="1" dirty="0">
              <a:solidFill>
                <a:schemeClr val="tx1"/>
              </a:solidFill>
            </a:endParaRPr>
          </a:p>
        </p:txBody>
      </p:sp>
    </p:spTree>
    <p:extLst>
      <p:ext uri="{BB962C8B-B14F-4D97-AF65-F5344CB8AC3E}">
        <p14:creationId xmlns:p14="http://schemas.microsoft.com/office/powerpoint/2010/main" val="4001013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開発環境案</a:t>
            </a:r>
            <a:endParaRPr kumimoji="1" lang="ja-JP" altLang="en-US" dirty="0">
              <a:solidFill>
                <a:schemeClr val="tx1"/>
              </a:solidFill>
            </a:endParaRPr>
          </a:p>
        </p:txBody>
      </p:sp>
      <p:grpSp>
        <p:nvGrpSpPr>
          <p:cNvPr id="2" name="グループ化 1"/>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3" name="角丸四角形 2"/>
          <p:cNvSpPr/>
          <p:nvPr/>
        </p:nvSpPr>
        <p:spPr>
          <a:xfrm>
            <a:off x="1892510" y="348777"/>
            <a:ext cx="8595978" cy="3278290"/>
          </a:xfrm>
          <a:prstGeom prst="roundRect">
            <a:avLst>
              <a:gd name="adj" fmla="val 4883"/>
            </a:avLst>
          </a:prstGeom>
          <a:solidFill>
            <a:srgbClr val="5B9BD5">
              <a:alpha val="10196"/>
            </a:srgbClr>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kumimoji="1" lang="en-US" altLang="ja-JP" b="1" dirty="0">
                <a:solidFill>
                  <a:schemeClr val="tx1"/>
                </a:solidFill>
              </a:rPr>
              <a:t>Python</a:t>
            </a:r>
          </a:p>
          <a:p>
            <a:pPr algn="r"/>
            <a:r>
              <a:rPr lang="en-US" altLang="ja-JP" b="1" dirty="0">
                <a:solidFill>
                  <a:schemeClr val="tx1"/>
                </a:solidFill>
              </a:rPr>
              <a:t>(Anaconda</a:t>
            </a:r>
          </a:p>
          <a:p>
            <a:pPr algn="r"/>
            <a:r>
              <a:rPr lang="en-US" altLang="ja-JP" b="1" dirty="0" err="1">
                <a:solidFill>
                  <a:schemeClr val="tx1"/>
                </a:solidFill>
              </a:rPr>
              <a:t>Jupyter</a:t>
            </a:r>
            <a:r>
              <a:rPr lang="en-US" altLang="ja-JP" b="1" dirty="0">
                <a:solidFill>
                  <a:schemeClr val="tx1"/>
                </a:solidFill>
              </a:rPr>
              <a:t> notebook)</a:t>
            </a:r>
            <a:endParaRPr kumimoji="1" lang="ja-JP" altLang="en-US" b="1" dirty="0" err="1">
              <a:solidFill>
                <a:schemeClr val="tx1"/>
              </a:solidFill>
            </a:endParaRPr>
          </a:p>
        </p:txBody>
      </p:sp>
      <p:sp>
        <p:nvSpPr>
          <p:cNvPr id="62" name="角丸四角形 61"/>
          <p:cNvSpPr/>
          <p:nvPr/>
        </p:nvSpPr>
        <p:spPr>
          <a:xfrm>
            <a:off x="7543312" y="3789038"/>
            <a:ext cx="1983368" cy="298796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
        <p:nvSpPr>
          <p:cNvPr id="66" name="角丸四角形 65"/>
          <p:cNvSpPr/>
          <p:nvPr/>
        </p:nvSpPr>
        <p:spPr>
          <a:xfrm>
            <a:off x="9552384" y="4149080"/>
            <a:ext cx="1089099" cy="2627921"/>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b="1" dirty="0">
                <a:solidFill>
                  <a:schemeClr val="tx1"/>
                </a:solidFill>
              </a:rPr>
              <a:t>C++</a:t>
            </a:r>
            <a:endParaRPr kumimoji="1" lang="ja-JP" altLang="en-US" b="1" dirty="0" err="1">
              <a:solidFill>
                <a:schemeClr val="tx1"/>
              </a:solidFill>
            </a:endParaRPr>
          </a:p>
        </p:txBody>
      </p:sp>
      <p:sp>
        <p:nvSpPr>
          <p:cNvPr id="68" name="角丸四角形 67"/>
          <p:cNvSpPr/>
          <p:nvPr/>
        </p:nvSpPr>
        <p:spPr>
          <a:xfrm>
            <a:off x="2936627" y="3883957"/>
            <a:ext cx="4311501" cy="2893044"/>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b="1" dirty="0">
                <a:solidFill>
                  <a:schemeClr val="tx1"/>
                </a:solidFill>
              </a:rPr>
              <a:t>C++</a:t>
            </a:r>
            <a:endParaRPr kumimoji="1" lang="ja-JP" altLang="en-US" b="1" dirty="0" err="1">
              <a:solidFill>
                <a:schemeClr val="tx1"/>
              </a:solidFill>
            </a:endParaRPr>
          </a:p>
        </p:txBody>
      </p:sp>
      <p:sp>
        <p:nvSpPr>
          <p:cNvPr id="65" name="角丸四角形 64"/>
          <p:cNvSpPr/>
          <p:nvPr/>
        </p:nvSpPr>
        <p:spPr>
          <a:xfrm>
            <a:off x="5447929" y="5877272"/>
            <a:ext cx="2016224" cy="77492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Tree>
    <p:extLst>
      <p:ext uri="{BB962C8B-B14F-4D97-AF65-F5344CB8AC3E}">
        <p14:creationId xmlns:p14="http://schemas.microsoft.com/office/powerpoint/2010/main" val="4114852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基本機能一覧</a:t>
            </a:r>
            <a:endParaRPr kumimoji="1" lang="ja-JP" altLang="en-US" dirty="0">
              <a:solidFill>
                <a:schemeClr val="tx1"/>
              </a:solidFill>
            </a:endParaRPr>
          </a:p>
        </p:txBody>
      </p:sp>
      <p:graphicFrame>
        <p:nvGraphicFramePr>
          <p:cNvPr id="5" name="表 4">
            <a:extLst>
              <a:ext uri="{FF2B5EF4-FFF2-40B4-BE49-F238E27FC236}">
                <a16:creationId xmlns:a16="http://schemas.microsoft.com/office/drawing/2014/main" id="{0E2B4397-DE00-FF4D-A850-1A95542DDFB6}"/>
              </a:ext>
            </a:extLst>
          </p:cNvPr>
          <p:cNvGraphicFramePr>
            <a:graphicFrameLocks noGrp="1"/>
          </p:cNvGraphicFramePr>
          <p:nvPr>
            <p:extLst>
              <p:ext uri="{D42A27DB-BD31-4B8C-83A1-F6EECF244321}">
                <p14:modId xmlns:p14="http://schemas.microsoft.com/office/powerpoint/2010/main" val="4167236316"/>
              </p:ext>
            </p:extLst>
          </p:nvPr>
        </p:nvGraphicFramePr>
        <p:xfrm>
          <a:off x="1271464" y="620687"/>
          <a:ext cx="8496944" cy="5976660"/>
        </p:xfrm>
        <a:graphic>
          <a:graphicData uri="http://schemas.openxmlformats.org/drawingml/2006/table">
            <a:tbl>
              <a:tblPr firstRow="1" bandRow="1">
                <a:tableStyleId>{5940675A-B579-460E-94D1-54222C63F5DA}</a:tableStyleId>
              </a:tblPr>
              <a:tblGrid>
                <a:gridCol w="7200800">
                  <a:extLst>
                    <a:ext uri="{9D8B030D-6E8A-4147-A177-3AD203B41FA5}">
                      <a16:colId xmlns:a16="http://schemas.microsoft.com/office/drawing/2014/main" val="272689822"/>
                    </a:ext>
                  </a:extLst>
                </a:gridCol>
                <a:gridCol w="1296144">
                  <a:extLst>
                    <a:ext uri="{9D8B030D-6E8A-4147-A177-3AD203B41FA5}">
                      <a16:colId xmlns:a16="http://schemas.microsoft.com/office/drawing/2014/main" val="2242984050"/>
                    </a:ext>
                  </a:extLst>
                </a:gridCol>
              </a:tblGrid>
              <a:tr h="498055">
                <a:tc>
                  <a:txBody>
                    <a:bodyPr/>
                    <a:lstStyle/>
                    <a:p>
                      <a:pPr algn="ctr"/>
                      <a:r>
                        <a:rPr kumimoji="1" lang="ja-JP" altLang="en-US" sz="1400">
                          <a:latin typeface="+mn-ea"/>
                          <a:ea typeface="+mn-ea"/>
                        </a:rPr>
                        <a:t>基本機能</a:t>
                      </a:r>
                    </a:p>
                  </a:txBody>
                  <a:tcPr anchor="ctr"/>
                </a:tc>
                <a:tc>
                  <a:txBody>
                    <a:bodyPr/>
                    <a:lstStyle/>
                    <a:p>
                      <a:pPr algn="ctr"/>
                      <a:endParaRPr kumimoji="1" lang="ja-JP" altLang="en-US" sz="1400">
                        <a:latin typeface="+mn-ea"/>
                        <a:ea typeface="+mn-ea"/>
                      </a:endParaRPr>
                    </a:p>
                  </a:txBody>
                  <a:tcPr anchor="ctr"/>
                </a:tc>
                <a:extLst>
                  <a:ext uri="{0D108BD9-81ED-4DB2-BD59-A6C34878D82A}">
                    <a16:rowId xmlns:a16="http://schemas.microsoft.com/office/drawing/2014/main" val="2183563993"/>
                  </a:ext>
                </a:extLst>
              </a:tr>
              <a:tr h="498055">
                <a:tc>
                  <a:txBody>
                    <a:bodyPr/>
                    <a:lstStyle/>
                    <a:p>
                      <a:r>
                        <a:rPr lang="ja-JP" altLang="en-US" sz="1400">
                          <a:solidFill>
                            <a:schemeClr val="tx1"/>
                          </a:solidFill>
                        </a:rPr>
                        <a:t>走行する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842495532"/>
                  </a:ext>
                </a:extLst>
              </a:tr>
              <a:tr h="498055">
                <a:tc>
                  <a:txBody>
                    <a:bodyPr/>
                    <a:lstStyle/>
                    <a:p>
                      <a:r>
                        <a:rPr lang="ja-JP" altLang="en-US" sz="1400">
                          <a:solidFill>
                            <a:schemeClr val="tx1"/>
                          </a:solidFill>
                        </a:rPr>
                        <a:t>ラインをトレースする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54760614"/>
                  </a:ext>
                </a:extLst>
              </a:tr>
              <a:tr h="498055">
                <a:tc>
                  <a:txBody>
                    <a:bodyPr/>
                    <a:lstStyle/>
                    <a:p>
                      <a:pPr algn="l"/>
                      <a:r>
                        <a:rPr lang="ja-JP" altLang="en-US" sz="1400">
                          <a:solidFill>
                            <a:schemeClr val="tx1"/>
                          </a:solidFill>
                        </a:rPr>
                        <a:t>青色ラインを推定する</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extLst>
                  <a:ext uri="{0D108BD9-81ED-4DB2-BD59-A6C34878D82A}">
                    <a16:rowId xmlns:a16="http://schemas.microsoft.com/office/drawing/2014/main" val="3633525649"/>
                  </a:ext>
                </a:extLst>
              </a:tr>
              <a:tr h="498055">
                <a:tc>
                  <a:txBody>
                    <a:bodyPr/>
                    <a:lstStyle/>
                    <a:p>
                      <a:r>
                        <a:rPr lang="ja-JP" altLang="en-US" sz="1400">
                          <a:solidFill>
                            <a:schemeClr val="tx1"/>
                          </a:solidFill>
                        </a:rPr>
                        <a:t>自己位置を推定する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1317954445"/>
                  </a:ext>
                </a:extLst>
              </a:tr>
              <a:tr h="4980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コースに復帰する</a:t>
                      </a: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extLst>
                  <a:ext uri="{0D108BD9-81ED-4DB2-BD59-A6C34878D82A}">
                    <a16:rowId xmlns:a16="http://schemas.microsoft.com/office/drawing/2014/main" val="4092169099"/>
                  </a:ext>
                </a:extLst>
              </a:tr>
              <a:tr h="498055">
                <a:tc>
                  <a:txBody>
                    <a:bodyPr/>
                    <a:lstStyle/>
                    <a:p>
                      <a:r>
                        <a:rPr lang="ja-JP" altLang="en-US" sz="1400">
                          <a:solidFill>
                            <a:schemeClr val="tx1"/>
                          </a:solidFill>
                        </a:rPr>
                        <a:t>数字カードの数字を推定する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390281471"/>
                  </a:ext>
                </a:extLst>
              </a:tr>
              <a:tr h="498055">
                <a:tc>
                  <a:txBody>
                    <a:bodyPr/>
                    <a:lstStyle/>
                    <a:p>
                      <a:r>
                        <a:rPr lang="ja-JP" altLang="en-US" sz="1400">
                          <a:solidFill>
                            <a:schemeClr val="tx1"/>
                          </a:solidFill>
                        </a:rPr>
                        <a:t>ブロックが配置されたカラーサークルの位置とブロックの色を推定する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836846688"/>
                  </a:ext>
                </a:extLst>
              </a:tr>
              <a:tr h="498055">
                <a:tc>
                  <a:txBody>
                    <a:bodyPr/>
                    <a:lstStyle/>
                    <a:p>
                      <a:r>
                        <a:rPr lang="ja-JP" altLang="en-US" sz="1400">
                          <a:solidFill>
                            <a:schemeClr val="tx1"/>
                          </a:solidFill>
                        </a:rPr>
                        <a:t>各交点サークルに置かれたブロックの色を推定する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84702842"/>
                  </a:ext>
                </a:extLst>
              </a:tr>
              <a:tr h="498055">
                <a:tc>
                  <a:txBody>
                    <a:bodyPr/>
                    <a:lstStyle/>
                    <a:p>
                      <a:r>
                        <a:rPr lang="ja-JP" altLang="en-US" sz="1400">
                          <a:solidFill>
                            <a:schemeClr val="tx1"/>
                          </a:solidFill>
                        </a:rPr>
                        <a:t>運搬経路を探索する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792358313"/>
                  </a:ext>
                </a:extLst>
              </a:tr>
              <a:tr h="498055">
                <a:tc>
                  <a:txBody>
                    <a:bodyPr/>
                    <a:lstStyle/>
                    <a:p>
                      <a:r>
                        <a:rPr lang="ja-JP" altLang="en-US" sz="1400">
                          <a:solidFill>
                            <a:schemeClr val="tx1"/>
                          </a:solidFill>
                        </a:rPr>
                        <a:t>ブロックを運ぶ</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44597821"/>
                  </a:ext>
                </a:extLst>
              </a:tr>
              <a:tr h="498055">
                <a:tc>
                  <a:txBody>
                    <a:bodyPr/>
                    <a:lstStyle/>
                    <a:p>
                      <a:r>
                        <a:rPr kumimoji="1" lang="ja-JP" altLang="en-US" sz="1400">
                          <a:latin typeface="+mn-ea"/>
                          <a:ea typeface="+mn-ea"/>
                        </a:rPr>
                        <a:t>情報を送受信する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84923853"/>
                  </a:ext>
                </a:extLst>
              </a:tr>
            </a:tbl>
          </a:graphicData>
        </a:graphic>
      </p:graphicFrame>
    </p:spTree>
    <p:extLst>
      <p:ext uri="{BB962C8B-B14F-4D97-AF65-F5344CB8AC3E}">
        <p14:creationId xmlns:p14="http://schemas.microsoft.com/office/powerpoint/2010/main" val="1729142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機能を洗い出す「走行する」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613678792"/>
              </p:ext>
            </p:extLst>
          </p:nvPr>
        </p:nvGraphicFramePr>
        <p:xfrm>
          <a:off x="551384" y="1628800"/>
          <a:ext cx="10059535" cy="3261360"/>
        </p:xfrm>
        <a:graphic>
          <a:graphicData uri="http://schemas.openxmlformats.org/drawingml/2006/table">
            <a:tbl>
              <a:tblPr firstRow="1" bandRow="1">
                <a:tableStyleId>{5940675A-B579-460E-94D1-54222C63F5DA}</a:tableStyleId>
              </a:tblPr>
              <a:tblGrid>
                <a:gridCol w="4946968">
                  <a:extLst>
                    <a:ext uri="{9D8B030D-6E8A-4147-A177-3AD203B41FA5}">
                      <a16:colId xmlns:a16="http://schemas.microsoft.com/office/drawing/2014/main" val="3785133965"/>
                    </a:ext>
                  </a:extLst>
                </a:gridCol>
                <a:gridCol w="2880320">
                  <a:extLst>
                    <a:ext uri="{9D8B030D-6E8A-4147-A177-3AD203B41FA5}">
                      <a16:colId xmlns:a16="http://schemas.microsoft.com/office/drawing/2014/main" val="320256873"/>
                    </a:ext>
                  </a:extLst>
                </a:gridCol>
                <a:gridCol w="2232247">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pPr algn="l"/>
                      <a:r>
                        <a:rPr kumimoji="1" lang="ja-JP" altLang="en-US" sz="1400">
                          <a:latin typeface="+mn-ea"/>
                          <a:ea typeface="+mn-ea"/>
                        </a:rPr>
                        <a:t>目標加速度と目標ヨーレートからモーター</a:t>
                      </a:r>
                      <a:r>
                        <a:rPr kumimoji="1" lang="en-US" altLang="ja-JP" sz="1400" dirty="0">
                          <a:latin typeface="+mn-ea"/>
                          <a:ea typeface="+mn-ea"/>
                        </a:rPr>
                        <a:t>PWM</a:t>
                      </a:r>
                      <a:r>
                        <a:rPr kumimoji="1" lang="ja-JP" altLang="en-US" sz="1400">
                          <a:latin typeface="+mn-ea"/>
                          <a:ea typeface="+mn-ea"/>
                        </a:rPr>
                        <a:t>値を決める</a:t>
                      </a:r>
                    </a:p>
                  </a:txBody>
                  <a:tcPr anchor="ctr"/>
                </a:tc>
                <a:tc>
                  <a:txBody>
                    <a:bodyPr/>
                    <a:lstStyle/>
                    <a:p>
                      <a:pPr algn="l"/>
                      <a:endParaRPr kumimoji="1" lang="ja-JP" altLang="en-US" sz="1400" dirty="0">
                        <a:latin typeface="+mn-ea"/>
                        <a:ea typeface="+mn-ea"/>
                      </a:endParaRPr>
                    </a:p>
                  </a:txBody>
                  <a:tcPr anchor="ctr"/>
                </a:tc>
                <a:tc>
                  <a:txBody>
                    <a:bodyPr/>
                    <a:lstStyle/>
                    <a:p>
                      <a:pPr algn="l"/>
                      <a:r>
                        <a:rPr lang="en-US" altLang="ja-JP" sz="1400" dirty="0">
                          <a:hlinkClick r:id="rId3"/>
                        </a:rPr>
                        <a:t>https://kaoruota.atlassian.net/browse/KP-146</a:t>
                      </a:r>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l"/>
                      <a:r>
                        <a:rPr kumimoji="1" lang="ja-JP" altLang="en-US" sz="1400">
                          <a:latin typeface="+mn-ea"/>
                          <a:ea typeface="+mn-ea"/>
                        </a:rPr>
                        <a:t>走行体のブレを抑える</a:t>
                      </a:r>
                      <a:endParaRPr kumimoji="1" lang="en-US" altLang="ja-JP" sz="1400" dirty="0">
                        <a:latin typeface="+mn-ea"/>
                        <a:ea typeface="+mn-ea"/>
                      </a:endParaRPr>
                    </a:p>
                  </a:txBody>
                  <a:tcPr anchor="ctr"/>
                </a:tc>
                <a:tc>
                  <a:txBody>
                    <a:bodyPr/>
                    <a:lstStyle/>
                    <a:p>
                      <a:pPr algn="l"/>
                      <a:r>
                        <a:rPr kumimoji="1" lang="ja-JP" altLang="en-US" sz="1400">
                          <a:latin typeface="+mn-ea"/>
                          <a:ea typeface="+mn-ea"/>
                        </a:rPr>
                        <a:t>一次フィルタで</a:t>
                      </a:r>
                      <a:r>
                        <a:rPr kumimoji="1" lang="en-US" altLang="ja-JP" sz="1400" dirty="0">
                          <a:latin typeface="+mn-ea"/>
                          <a:ea typeface="+mn-ea"/>
                        </a:rPr>
                        <a:t>PWM</a:t>
                      </a:r>
                      <a:r>
                        <a:rPr kumimoji="1" lang="ja-JP" altLang="en-US" sz="1400">
                          <a:latin typeface="+mn-ea"/>
                          <a:ea typeface="+mn-ea"/>
                        </a:rPr>
                        <a:t>の変化をなまらす</a:t>
                      </a:r>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上位機能：走行する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484847"/>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非機能要求：電池容量によらず一定速度</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AA5D4D4D-3C0D-9B42-A52E-A861CFB7D837}"/>
              </a:ext>
            </a:extLst>
          </p:cNvPr>
          <p:cNvSpPr/>
          <p:nvPr/>
        </p:nvSpPr>
        <p:spPr>
          <a:xfrm>
            <a:off x="5336941" y="1060911"/>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非機能要求：キビキビ動く</a:t>
            </a:r>
            <a:endParaRPr kumimoji="1" lang="ja-JP" altLang="en-US" dirty="0" err="1">
              <a:solidFill>
                <a:schemeClr val="tx1"/>
              </a:solidFill>
            </a:endParaRPr>
          </a:p>
        </p:txBody>
      </p:sp>
    </p:spTree>
    <p:extLst>
      <p:ext uri="{BB962C8B-B14F-4D97-AF65-F5344CB8AC3E}">
        <p14:creationId xmlns:p14="http://schemas.microsoft.com/office/powerpoint/2010/main" val="1369880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機能の洗い出し「ラインをトレースする」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937661845"/>
              </p:ext>
            </p:extLst>
          </p:nvPr>
        </p:nvGraphicFramePr>
        <p:xfrm>
          <a:off x="695400" y="1628800"/>
          <a:ext cx="10801200" cy="422656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ラインを推定する</a:t>
                      </a:r>
                    </a:p>
                  </a:txBody>
                  <a:tcPr anchor="ctr"/>
                </a:tc>
                <a:tc>
                  <a:txBody>
                    <a:bodyPr/>
                    <a:lstStyle/>
                    <a:p>
                      <a:pPr algn="l"/>
                      <a:r>
                        <a:rPr kumimoji="1" lang="en-US" altLang="ja-JP" sz="1400" dirty="0">
                          <a:latin typeface="+mn-ea"/>
                          <a:ea typeface="+mn-ea"/>
                        </a:rPr>
                        <a:t>RGB</a:t>
                      </a:r>
                      <a:r>
                        <a:rPr kumimoji="1" lang="ja-JP" altLang="en-US" sz="1400">
                          <a:latin typeface="+mn-ea"/>
                          <a:ea typeface="+mn-ea"/>
                        </a:rPr>
                        <a:t>を正規化する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en-US" altLang="ja-JP" sz="1400" dirty="0">
                          <a:latin typeface="+mn-ea"/>
                          <a:ea typeface="+mn-ea"/>
                        </a:rPr>
                        <a:t>RGB</a:t>
                      </a:r>
                      <a:r>
                        <a:rPr kumimoji="1" lang="ja-JP" altLang="en-US" sz="1400">
                          <a:latin typeface="+mn-ea"/>
                          <a:ea typeface="+mn-ea"/>
                        </a:rPr>
                        <a:t>を</a:t>
                      </a:r>
                      <a:r>
                        <a:rPr kumimoji="1" lang="en-US" altLang="ja-JP" sz="1400" dirty="0">
                          <a:latin typeface="+mn-ea"/>
                          <a:ea typeface="+mn-ea"/>
                        </a:rPr>
                        <a:t>HSV</a:t>
                      </a:r>
                      <a:r>
                        <a:rPr kumimoji="1" lang="ja-JP" altLang="en-US" sz="1400">
                          <a:latin typeface="+mn-ea"/>
                          <a:ea typeface="+mn-ea"/>
                        </a:rPr>
                        <a:t>に変換する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n-ea"/>
                          <a:ea typeface="+mn-ea"/>
                        </a:rPr>
                        <a:t>HSV</a:t>
                      </a:r>
                      <a:r>
                        <a:rPr kumimoji="1" lang="ja-JP" altLang="en-US" sz="1400">
                          <a:latin typeface="+mn-ea"/>
                          <a:ea typeface="+mn-ea"/>
                        </a:rPr>
                        <a:t>の輝度情報からラインを推定する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ja-JP" altLang="en-US" sz="1400" dirty="0">
                          <a:latin typeface="+mn-ea"/>
                          <a:ea typeface="+mn-ea"/>
                        </a:rPr>
                        <a:t>カラーセンサーを垂直に保つ</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r>
                        <a:rPr kumimoji="1" lang="ja-JP" altLang="en-US" sz="1400">
                          <a:latin typeface="+mn-ea"/>
                          <a:ea typeface="+mn-ea"/>
                        </a:rPr>
                        <a:t>外乱の影響を抑える</a:t>
                      </a:r>
                      <a:r>
                        <a:rPr kumimoji="1" lang="en-US" altLang="ja-JP" sz="1400" dirty="0">
                          <a:latin typeface="+mn-ea"/>
                          <a:ea typeface="+mn-ea"/>
                        </a:rPr>
                        <a:t>(</a:t>
                      </a:r>
                      <a:r>
                        <a:rPr kumimoji="1" lang="ja-JP" altLang="en-US" sz="1400">
                          <a:latin typeface="+mn-ea"/>
                          <a:ea typeface="+mn-ea"/>
                        </a:rPr>
                        <a:t>フィルタ</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r>
                        <a:rPr kumimoji="1" lang="ja-JP" altLang="en-US" sz="1400">
                          <a:latin typeface="+mn-ea"/>
                          <a:ea typeface="+mn-ea"/>
                        </a:rPr>
                        <a:t>目標ヨーレートを決定する</a:t>
                      </a:r>
                    </a:p>
                  </a:txBody>
                  <a:tcPr anchor="ctr"/>
                </a:tc>
                <a:tc>
                  <a:txBody>
                    <a:bodyPr/>
                    <a:lstStyle/>
                    <a:p>
                      <a:r>
                        <a:rPr kumimoji="1" lang="en-US" altLang="ja-JP" sz="1400" dirty="0">
                          <a:latin typeface="+mn-ea"/>
                          <a:ea typeface="+mn-ea"/>
                        </a:rPr>
                        <a:t>PI</a:t>
                      </a:r>
                      <a:r>
                        <a:rPr kumimoji="1" lang="ja-JP" altLang="en-US" sz="1400">
                          <a:latin typeface="+mn-ea"/>
                          <a:ea typeface="+mn-ea"/>
                        </a:rPr>
                        <a:t>制御</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a:latin typeface="+mn-ea"/>
                          <a:ea typeface="+mn-ea"/>
                        </a:rPr>
                        <a:t>↑</a:t>
                      </a:r>
                      <a:endParaRPr kumimoji="1" lang="en-US" altLang="ja-JP" sz="1800" dirty="0">
                        <a:latin typeface="+mn-ea"/>
                        <a:ea typeface="+mn-ea"/>
                      </a:endParaRPr>
                    </a:p>
                  </a:txBody>
                  <a:tcPr anchor="ctr"/>
                </a:tc>
                <a:tc>
                  <a:txBody>
                    <a:bodyPr/>
                    <a:lstStyle/>
                    <a:p>
                      <a:r>
                        <a:rPr kumimoji="1" lang="ja-JP" altLang="en-US" sz="1400">
                          <a:latin typeface="+mn-ea"/>
                          <a:ea typeface="+mn-ea"/>
                        </a:rPr>
                        <a:t>コース形状に合わせて基準ヨーレートを変更する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r>
                        <a:rPr kumimoji="1" lang="ja-JP" altLang="en-US" sz="1400">
                          <a:latin typeface="+mn-ea"/>
                          <a:ea typeface="+mn-ea"/>
                        </a:rPr>
                        <a:t>走行する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上位機能：ラインをトレースする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非機能要求：安定している</a:t>
            </a:r>
            <a:endParaRPr kumimoji="1" lang="ja-JP" altLang="en-US" dirty="0" err="1">
              <a:solidFill>
                <a:schemeClr val="tx1"/>
              </a:solidFill>
            </a:endParaRPr>
          </a:p>
        </p:txBody>
      </p:sp>
    </p:spTree>
    <p:extLst>
      <p:ext uri="{BB962C8B-B14F-4D97-AF65-F5344CB8AC3E}">
        <p14:creationId xmlns:p14="http://schemas.microsoft.com/office/powerpoint/2010/main" val="295084048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3704</TotalTime>
  <Words>2469</Words>
  <Application>Microsoft Macintosh PowerPoint</Application>
  <PresentationFormat>ワイド画面</PresentationFormat>
  <Paragraphs>794</Paragraphs>
  <Slides>40</Slides>
  <Notes>14</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40</vt:i4>
      </vt:variant>
    </vt:vector>
  </HeadingPairs>
  <TitlesOfParts>
    <vt:vector size="45" baseType="lpstr">
      <vt:lpstr>游ゴシック</vt:lpstr>
      <vt:lpstr>游ゴシック Light</vt:lpstr>
      <vt:lpstr>Arial</vt:lpstr>
      <vt:lpstr>Cambria Math</vt:lpstr>
      <vt:lpstr>Office テーマ</vt:lpstr>
      <vt:lpstr>チームひろじれん 設計ノート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①走行体ブロック 設計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②自己位置・ライン推定 ブロック 設計</vt:lpstr>
      <vt:lpstr>PowerPoint プレゼンテーション</vt:lpstr>
      <vt:lpstr>③データ通信ブロック 設計</vt:lpstr>
      <vt:lpstr>PowerPoint プレゼンテーション</vt:lpstr>
      <vt:lpstr>④画像処理・Deep Learningブロック 設計</vt:lpstr>
      <vt:lpstr>PowerPoint プレゼンテーション</vt:lpstr>
      <vt:lpstr>⑤経路探索・目標動作決定 ブロック 設計</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Microsoft Office ユーザー</cp:lastModifiedBy>
  <cp:revision>327</cp:revision>
  <dcterms:created xsi:type="dcterms:W3CDTF">2019-04-11T12:00:35Z</dcterms:created>
  <dcterms:modified xsi:type="dcterms:W3CDTF">2019-07-25T13:57:26Z</dcterms:modified>
</cp:coreProperties>
</file>